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lvl1pPr defTabSz="584200">
      <a:defRPr sz="4900">
        <a:latin typeface="+mn-lt"/>
        <a:ea typeface="+mn-ea"/>
        <a:cs typeface="+mn-cs"/>
        <a:sym typeface="Helvetica Light"/>
      </a:defRPr>
    </a:lvl1pPr>
    <a:lvl2pPr indent="228600" defTabSz="584200">
      <a:defRPr sz="4900">
        <a:latin typeface="+mn-lt"/>
        <a:ea typeface="+mn-ea"/>
        <a:cs typeface="+mn-cs"/>
        <a:sym typeface="Helvetica Light"/>
      </a:defRPr>
    </a:lvl2pPr>
    <a:lvl3pPr indent="457200" defTabSz="584200">
      <a:defRPr sz="4900">
        <a:latin typeface="+mn-lt"/>
        <a:ea typeface="+mn-ea"/>
        <a:cs typeface="+mn-cs"/>
        <a:sym typeface="Helvetica Light"/>
      </a:defRPr>
    </a:lvl3pPr>
    <a:lvl4pPr indent="685800" defTabSz="584200">
      <a:defRPr sz="4900">
        <a:latin typeface="+mn-lt"/>
        <a:ea typeface="+mn-ea"/>
        <a:cs typeface="+mn-cs"/>
        <a:sym typeface="Helvetica Light"/>
      </a:defRPr>
    </a:lvl4pPr>
    <a:lvl5pPr indent="914400" defTabSz="584200">
      <a:defRPr sz="4900">
        <a:latin typeface="+mn-lt"/>
        <a:ea typeface="+mn-ea"/>
        <a:cs typeface="+mn-cs"/>
        <a:sym typeface="Helvetica Light"/>
      </a:defRPr>
    </a:lvl5pPr>
    <a:lvl6pPr indent="1143000" defTabSz="584200">
      <a:defRPr sz="4900">
        <a:latin typeface="+mn-lt"/>
        <a:ea typeface="+mn-ea"/>
        <a:cs typeface="+mn-cs"/>
        <a:sym typeface="Helvetica Light"/>
      </a:defRPr>
    </a:lvl6pPr>
    <a:lvl7pPr indent="1371600" defTabSz="584200">
      <a:defRPr sz="4900">
        <a:latin typeface="+mn-lt"/>
        <a:ea typeface="+mn-ea"/>
        <a:cs typeface="+mn-cs"/>
        <a:sym typeface="Helvetica Light"/>
      </a:defRPr>
    </a:lvl7pPr>
    <a:lvl8pPr indent="1600200" defTabSz="584200">
      <a:defRPr sz="4900">
        <a:latin typeface="+mn-lt"/>
        <a:ea typeface="+mn-ea"/>
        <a:cs typeface="+mn-cs"/>
        <a:sym typeface="Helvetica Light"/>
      </a:defRPr>
    </a:lvl8pPr>
    <a:lvl9pPr indent="1828800" defTabSz="584200">
      <a:defRPr sz="49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ph type="sldImg"/>
          </p:nvPr>
        </p:nvSpPr>
        <p:spPr>
          <a:xfrm>
            <a:off x="1143000" y="685800"/>
            <a:ext cx="4572000" cy="3429000"/>
          </a:xfrm>
          <a:prstGeom prst="rect">
            <a:avLst/>
          </a:prstGeom>
        </p:spPr>
        <p:txBody>
          <a:bodyPr/>
          <a:lstStyle/>
          <a:p>
            <a:pPr lvl="0"/>
          </a:p>
        </p:txBody>
      </p:sp>
      <p:sp>
        <p:nvSpPr>
          <p:cNvPr id="15" name="Shape 1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prstGeom prst="rect">
            <a:avLst/>
          </a:prstGeom>
        </p:spPr>
        <p:txBody>
          <a:bodyPr/>
          <a:lstStyle/>
          <a:p>
            <a:pPr lvl="0">
              <a:defRPr b="0" sz="1800"/>
            </a:pPr>
            <a:r>
              <a:rPr b="1" sz="5200"/>
              <a:t>Title Text</a:t>
            </a:r>
          </a:p>
        </p:txBody>
      </p:sp>
      <p:sp>
        <p:nvSpPr>
          <p:cNvPr id="6" name="Shape 6"/>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 name="Shape 8"/>
          <p:cNvSpPr/>
          <p:nvPr>
            <p:ph type="title"/>
          </p:nvPr>
        </p:nvSpPr>
        <p:spPr>
          <a:xfrm>
            <a:off x="952500" y="444500"/>
            <a:ext cx="11099800" cy="2159000"/>
          </a:xfrm>
          <a:prstGeom prst="rect">
            <a:avLst/>
          </a:prstGeom>
        </p:spPr>
        <p:txBody>
          <a:bodyPr anchor="ctr"/>
          <a:lstStyle/>
          <a:p>
            <a:pPr lvl="0">
              <a:defRPr b="0" sz="1800"/>
            </a:pPr>
            <a:r>
              <a:rPr b="1" sz="5200"/>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0" name="Shape 10"/>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lgn="ctr">
              <a:defRPr sz="2400">
                <a:solidFill>
                  <a:srgbClr val="FFFFFF"/>
                </a:solidFill>
              </a:defRPr>
            </a:pPr>
          </a:p>
        </p:txBody>
      </p:sp>
      <p:pic>
        <p:nvPicPr>
          <p:cNvPr id="11" name="Rom-Sidebar.png"/>
          <p:cNvPicPr/>
          <p:nvPr/>
        </p:nvPicPr>
        <p:blipFill>
          <a:blip r:embed="rId2">
            <a:extLst/>
          </a:blip>
          <a:stretch>
            <a:fillRect/>
          </a:stretch>
        </p:blipFill>
        <p:spPr>
          <a:xfrm>
            <a:off x="0" y="159494"/>
            <a:ext cx="1445704" cy="883486"/>
          </a:xfrm>
          <a:prstGeom prst="rect">
            <a:avLst/>
          </a:prstGeom>
          <a:ln w="12700">
            <a:miter lim="400000"/>
          </a:ln>
        </p:spPr>
      </p:pic>
      <p:sp>
        <p:nvSpPr>
          <p:cNvPr id="12" name="Shape 12"/>
          <p:cNvSpPr/>
          <p:nvPr/>
        </p:nvSpPr>
        <p:spPr>
          <a:xfrm>
            <a:off x="-1" y="1409846"/>
            <a:ext cx="1466120" cy="8318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defTabSz="457200">
              <a:lnSpc>
                <a:spcPct val="130000"/>
              </a:lnSpc>
              <a:defRPr sz="1800"/>
            </a:pPr>
            <a:r>
              <a:rPr spc="0" sz="2300">
                <a:solidFill>
                  <a:srgbClr val="FFEEDC"/>
                </a:solidFill>
                <a:latin typeface="Copperplate Gothic Bold"/>
                <a:ea typeface="Copperplate Gothic Bold"/>
                <a:cs typeface="Copperplate Gothic Bold"/>
                <a:sym typeface="Copperplate Gothic Bold"/>
              </a:rPr>
              <a:t>Romans </a:t>
            </a:r>
            <a:br>
              <a:rPr spc="0" sz="2300">
                <a:solidFill>
                  <a:srgbClr val="FFEEDC"/>
                </a:solidFill>
                <a:latin typeface="Copperplate Gothic Bold"/>
                <a:ea typeface="Copperplate Gothic Bold"/>
                <a:cs typeface="Copperplate Gothic Bold"/>
                <a:sym typeface="Copperplate Gothic Bold"/>
              </a:rPr>
            </a:br>
            <a:r>
              <a:rPr spc="0" sz="2300">
                <a:solidFill>
                  <a:srgbClr val="FFEEDC"/>
                </a:solidFill>
                <a:latin typeface="Copperplate Gothic Bold"/>
                <a:ea typeface="Copperplate Gothic Bold"/>
                <a:cs typeface="Copperplate Gothic Bold"/>
                <a:sym typeface="Copperplate Gothic Bold"/>
              </a:rPr>
              <a:t>3:21-8</a:t>
            </a:r>
          </a:p>
        </p:txBody>
      </p:sp>
      <p:sp>
        <p:nvSpPr>
          <p:cNvPr id="13" name="Shape 13"/>
          <p:cNvSpPr/>
          <p:nvPr/>
        </p:nvSpPr>
        <p:spPr>
          <a:xfrm>
            <a:off x="15980" y="2608563"/>
            <a:ext cx="143415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defRPr spc="0" sz="1700">
                <a:solidFill>
                  <a:srgbClr val="FFEEDC"/>
                </a:solidFill>
                <a:latin typeface="Copperplate Gothic Bold"/>
                <a:ea typeface="Copperplate Gothic Bold"/>
                <a:cs typeface="Copperplate Gothic Bold"/>
                <a:sym typeface="Copperplate Gothic Bold"/>
              </a:defRPr>
            </a:lvl1pPr>
          </a:lstStyle>
          <a:p>
            <a:pPr lvl="0">
              <a:defRPr spc="0" sz="1800">
                <a:solidFill>
                  <a:srgbClr val="000000"/>
                </a:solidFill>
              </a:defRPr>
            </a:pPr>
            <a:r>
              <a:rPr spc="0" sz="1700">
                <a:solidFill>
                  <a:srgbClr val="FFEEDC"/>
                </a:solidFill>
              </a:rPr>
              <a:t>OVERVIEW</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b="0" sz="1800"/>
            </a:pPr>
            <a:r>
              <a:rPr b="1" sz="5200"/>
              <a:t>Title Text</a:t>
            </a:r>
          </a:p>
        </p:txBody>
      </p:sp>
      <p:sp>
        <p:nvSpPr>
          <p:cNvPr id="3" name="Shape 3"/>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spd="med" advClick="1"/>
  <p:txStyles>
    <p:titleStyle>
      <a:lvl1pPr algn="ctr" defTabSz="584200">
        <a:defRPr b="1" sz="5200">
          <a:latin typeface="+mj-lt"/>
          <a:ea typeface="+mj-ea"/>
          <a:cs typeface="+mj-cs"/>
          <a:sym typeface="Garamond"/>
        </a:defRPr>
      </a:lvl1pPr>
      <a:lvl2pPr indent="228600" algn="ctr" defTabSz="584200">
        <a:defRPr b="1" sz="5200">
          <a:latin typeface="+mj-lt"/>
          <a:ea typeface="+mj-ea"/>
          <a:cs typeface="+mj-cs"/>
          <a:sym typeface="Garamond"/>
        </a:defRPr>
      </a:lvl2pPr>
      <a:lvl3pPr indent="457200" algn="ctr" defTabSz="584200">
        <a:defRPr b="1" sz="5200">
          <a:latin typeface="+mj-lt"/>
          <a:ea typeface="+mj-ea"/>
          <a:cs typeface="+mj-cs"/>
          <a:sym typeface="Garamond"/>
        </a:defRPr>
      </a:lvl3pPr>
      <a:lvl4pPr indent="685800" algn="ctr" defTabSz="584200">
        <a:defRPr b="1" sz="5200">
          <a:latin typeface="+mj-lt"/>
          <a:ea typeface="+mj-ea"/>
          <a:cs typeface="+mj-cs"/>
          <a:sym typeface="Garamond"/>
        </a:defRPr>
      </a:lvl4pPr>
      <a:lvl5pPr indent="914400" algn="ctr" defTabSz="584200">
        <a:defRPr b="1" sz="5200">
          <a:latin typeface="+mj-lt"/>
          <a:ea typeface="+mj-ea"/>
          <a:cs typeface="+mj-cs"/>
          <a:sym typeface="Garamond"/>
        </a:defRPr>
      </a:lvl5pPr>
      <a:lvl6pPr indent="1143000" algn="ctr" defTabSz="584200">
        <a:defRPr b="1" sz="5200">
          <a:latin typeface="+mj-lt"/>
          <a:ea typeface="+mj-ea"/>
          <a:cs typeface="+mj-cs"/>
          <a:sym typeface="Garamond"/>
        </a:defRPr>
      </a:lvl6pPr>
      <a:lvl7pPr indent="1371600" algn="ctr" defTabSz="584200">
        <a:defRPr b="1" sz="5200">
          <a:latin typeface="+mj-lt"/>
          <a:ea typeface="+mj-ea"/>
          <a:cs typeface="+mj-cs"/>
          <a:sym typeface="Garamond"/>
        </a:defRPr>
      </a:lvl7pPr>
      <a:lvl8pPr indent="1600200" algn="ctr" defTabSz="584200">
        <a:defRPr b="1" sz="5200">
          <a:latin typeface="+mj-lt"/>
          <a:ea typeface="+mj-ea"/>
          <a:cs typeface="+mj-cs"/>
          <a:sym typeface="Garamond"/>
        </a:defRPr>
      </a:lvl8pPr>
      <a:lvl9pPr indent="1828800" algn="ctr" defTabSz="584200">
        <a:defRPr b="1" sz="5200">
          <a:latin typeface="+mj-lt"/>
          <a:ea typeface="+mj-ea"/>
          <a:cs typeface="+mj-cs"/>
          <a:sym typeface="Garamond"/>
        </a:defRPr>
      </a:lvl9pPr>
    </p:titleStyle>
    <p:body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jpeg"/><Relationship Id="rId6" Type="http://schemas.openxmlformats.org/officeDocument/2006/relationships/image" Target="../media/image9.png"/><Relationship Id="rId7"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17"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18" name="Shape 18"/>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algn="ct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19" name="Shape 19"/>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20" name="Shape 20"/>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Bucknell</a:t>
            </a:r>
          </a:p>
        </p:txBody>
      </p:sp>
      <p:sp>
        <p:nvSpPr>
          <p:cNvPr id="21" name="Shape 21"/>
          <p:cNvSpPr/>
          <p:nvPr/>
        </p:nvSpPr>
        <p:spPr>
          <a:xfrm>
            <a:off x="3334427" y="2646081"/>
            <a:ext cx="6335946" cy="2032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sz="6300">
                <a:solidFill>
                  <a:srgbClr val="282420"/>
                </a:solidFill>
              </a:rPr>
              <a:t>Romans 3:21-8</a:t>
            </a:r>
            <a:endParaRPr sz="6300">
              <a:solidFill>
                <a:srgbClr val="282420"/>
              </a:solidFill>
            </a:endParaRPr>
          </a:p>
          <a:p>
            <a:pPr lvl="0" algn="ctr">
              <a:defRPr sz="1800"/>
            </a:pPr>
            <a:r>
              <a:rPr sz="6300">
                <a:solidFill>
                  <a:srgbClr val="282420"/>
                </a:solidFill>
              </a:rPr>
              <a:t>Overview</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nvSpPr>
        <p:spPr>
          <a:xfrm>
            <a:off x="39659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Overview of Romans</a:t>
            </a:r>
          </a:p>
        </p:txBody>
      </p:sp>
      <p:pic>
        <p:nvPicPr>
          <p:cNvPr id="112" name="Romans00_Chart.png"/>
          <p:cNvPicPr/>
          <p:nvPr/>
        </p:nvPicPr>
        <p:blipFill>
          <a:blip r:embed="rId2">
            <a:extLst/>
          </a:blip>
          <a:stretch>
            <a:fillRect/>
          </a:stretch>
        </p:blipFill>
        <p:spPr>
          <a:xfrm>
            <a:off x="1450137" y="3498029"/>
            <a:ext cx="11538659" cy="5712258"/>
          </a:xfrm>
          <a:prstGeom prst="rect">
            <a:avLst/>
          </a:prstGeom>
          <a:ln w="12700">
            <a:miter lim="400000"/>
          </a:ln>
        </p:spPr>
      </p:pic>
      <p:sp>
        <p:nvSpPr>
          <p:cNvPr id="113" name="Shape 113"/>
          <p:cNvSpPr/>
          <p:nvPr/>
        </p:nvSpPr>
        <p:spPr>
          <a:xfrm>
            <a:off x="2304566" y="1560796"/>
            <a:ext cx="9829801" cy="1473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sz="3200">
                <a:solidFill>
                  <a:srgbClr val="5C554F"/>
                </a:solidFill>
                <a:latin typeface="Times New Roman"/>
                <a:ea typeface="Times New Roman"/>
                <a:cs typeface="Times New Roman"/>
                <a:sym typeface="Times New Roman"/>
              </a:defRPr>
            </a:lvl1pPr>
          </a:lstStyle>
          <a:p>
            <a:pPr lvl="0">
              <a:defRPr b="0" sz="1800">
                <a:solidFill>
                  <a:srgbClr val="000000"/>
                </a:solidFill>
              </a:defRPr>
            </a:pPr>
            <a:r>
              <a:rPr b="1" sz="3200">
                <a:solidFill>
                  <a:srgbClr val="5C554F"/>
                </a:solidFill>
              </a:rPr>
              <a:t>Proclaim and defend God’s great plan to establish His righteousness through the Gospel of Jesus Christ in all His peoples, Jew and Greek.</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lt" backwards="0">
                                    <p:tmAbs val="0"/>
                                  </p:iterate>
                                  <p:childTnLst>
                                    <p:set>
                                      <p:cBhvr>
                                        <p:cTn id="6" fill="hold"/>
                                        <p:tgtEl>
                                          <p:spTgt spid="112"/>
                                        </p:tgtEl>
                                        <p:attrNameLst>
                                          <p:attrName>style.visibility</p:attrName>
                                        </p:attrNameLst>
                                      </p:cBhvr>
                                      <p:to>
                                        <p:strVal val="visible"/>
                                      </p:to>
                                    </p:set>
                                    <p:anim calcmode="lin" valueType="num">
                                      <p:cBhvr>
                                        <p:cTn id="7" dur="3500" fill="hold"/>
                                        <p:tgtEl>
                                          <p:spTgt spid="112"/>
                                        </p:tgtEl>
                                        <p:attrNameLst>
                                          <p:attrName>ppt_w</p:attrName>
                                        </p:attrNameLst>
                                      </p:cBhvr>
                                      <p:tavLst>
                                        <p:tav tm="0">
                                          <p:val>
                                            <p:strVal val="4*#ppt_w"/>
                                          </p:val>
                                        </p:tav>
                                        <p:tav tm="100000">
                                          <p:val>
                                            <p:strVal val="#ppt_w"/>
                                          </p:val>
                                        </p:tav>
                                      </p:tavLst>
                                    </p:anim>
                                    <p:anim calcmode="lin" valueType="num">
                                      <p:cBhvr>
                                        <p:cTn id="8" dur="3500" fill="hold"/>
                                        <p:tgtEl>
                                          <p:spTgt spid="1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nvSpPr>
        <p:spPr>
          <a:xfrm>
            <a:off x="5610138" y="245864"/>
            <a:ext cx="2758803"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Overview</a:t>
            </a:r>
          </a:p>
        </p:txBody>
      </p:sp>
      <p:sp>
        <p:nvSpPr>
          <p:cNvPr id="116" name="Shape 116"/>
          <p:cNvSpPr/>
          <p:nvPr/>
        </p:nvSpPr>
        <p:spPr>
          <a:xfrm>
            <a:off x="2015289" y="2527300"/>
            <a:ext cx="3594101"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cap="all" sz="122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12200">
                <a:solidFill>
                  <a:srgbClr val="5C554F"/>
                </a:solidFill>
              </a:rPr>
              <a:t>1-5</a:t>
            </a:r>
          </a:p>
        </p:txBody>
      </p:sp>
      <p:sp>
        <p:nvSpPr>
          <p:cNvPr id="117" name="Shape 117"/>
          <p:cNvSpPr/>
          <p:nvPr/>
        </p:nvSpPr>
        <p:spPr>
          <a:xfrm>
            <a:off x="8615225" y="2527300"/>
            <a:ext cx="3835401"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cap="all" sz="122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12200">
                <a:solidFill>
                  <a:srgbClr val="5C554F"/>
                </a:solidFill>
              </a:rPr>
              <a:t>12-16</a:t>
            </a:r>
          </a:p>
        </p:txBody>
      </p:sp>
      <p:grpSp>
        <p:nvGrpSpPr>
          <p:cNvPr id="121" name="Group 121"/>
          <p:cNvGrpSpPr/>
          <p:nvPr/>
        </p:nvGrpSpPr>
        <p:grpSpPr>
          <a:xfrm>
            <a:off x="5315256" y="1692864"/>
            <a:ext cx="3594101" cy="6676436"/>
            <a:chOff x="0" y="0"/>
            <a:chExt cx="3594100" cy="6676435"/>
          </a:xfrm>
        </p:grpSpPr>
        <p:sp>
          <p:nvSpPr>
            <p:cNvPr id="118" name="Shape 118"/>
            <p:cNvSpPr/>
            <p:nvPr/>
          </p:nvSpPr>
          <p:spPr>
            <a:xfrm>
              <a:off x="158443" y="224835"/>
              <a:ext cx="3124201" cy="6451601"/>
            </a:xfrm>
            <a:prstGeom prst="rect">
              <a:avLst/>
            </a:prstGeom>
            <a:blipFill rotWithShape="1">
              <a:blip r:embed="rId2"/>
              <a:srcRect l="0" t="0" r="0" b="0"/>
              <a:tile tx="0" ty="0" sx="100000" sy="100000" flip="none" algn="tl"/>
            </a:blipFill>
            <a:ln w="12700" cap="flat">
              <a:solidFill>
                <a:srgbClr val="5E5E5E"/>
              </a:solidFill>
              <a:prstDash val="solid"/>
              <a:miter lim="400000"/>
            </a:ln>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19" name="Shape 119"/>
            <p:cNvSpPr/>
            <p:nvPr/>
          </p:nvSpPr>
          <p:spPr>
            <a:xfrm>
              <a:off x="0" y="4531295"/>
              <a:ext cx="3594100" cy="1788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b="1" cap="all" sz="122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12200">
                  <a:solidFill>
                    <a:srgbClr val="5C554F"/>
                  </a:solidFill>
                </a:rPr>
                <a:t>6-11</a:t>
              </a:r>
            </a:p>
          </p:txBody>
        </p:sp>
        <p:sp>
          <p:nvSpPr>
            <p:cNvPr id="120" name="Shape 120"/>
            <p:cNvSpPr/>
            <p:nvPr/>
          </p:nvSpPr>
          <p:spPr>
            <a:xfrm>
              <a:off x="573987" y="0"/>
              <a:ext cx="2425701" cy="5262464"/>
            </a:xfrm>
            <a:prstGeom prst="rect">
              <a:avLst/>
            </a:prstGeom>
            <a:noFill/>
            <a:ln w="12700" cap="flat">
              <a:noFill/>
              <a:miter lim="400000"/>
            </a:ln>
            <a:effectLst>
              <a:outerShdw sx="100000" sy="100000" kx="0" ky="0" algn="b" rotWithShape="0" blurRad="101600" dist="76200" dir="2700000">
                <a:srgbClr val="000000">
                  <a:alpha val="75000"/>
                </a:srgbClr>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a:defRPr b="1" cap="all" sz="368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36800">
                  <a:solidFill>
                    <a:srgbClr val="5C554F"/>
                  </a:solidFill>
                </a:rPr>
                <a:t>?</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 grpId="1" fill="hold">
                                  <p:stCondLst>
                                    <p:cond delay="0"/>
                                  </p:stCondLst>
                                  <p:iterate type="el" backwards="0">
                                    <p:tmAbs val="0"/>
                                  </p:iterate>
                                  <p:childTnLst>
                                    <p:set>
                                      <p:cBhvr>
                                        <p:cTn id="6" fill="hold"/>
                                        <p:tgtEl>
                                          <p:spTgt spid="116"/>
                                        </p:tgtEl>
                                        <p:attrNameLst>
                                          <p:attrName>style.visibility</p:attrName>
                                        </p:attrNameLst>
                                      </p:cBhvr>
                                      <p:to>
                                        <p:strVal val="visible"/>
                                      </p:to>
                                    </p:set>
                                    <p:animEffect filter="(null)(right)" transition="in">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1" grpId="2" fill="hold">
                                  <p:stCondLst>
                                    <p:cond delay="0"/>
                                  </p:stCondLst>
                                  <p:iterate type="el" backwards="0">
                                    <p:tmAbs val="0"/>
                                  </p:iterate>
                                  <p:childTnLst>
                                    <p:set>
                                      <p:cBhvr>
                                        <p:cTn id="11" fill="hold"/>
                                        <p:tgtEl>
                                          <p:spTgt spid="117"/>
                                        </p:tgtEl>
                                        <p:attrNameLst>
                                          <p:attrName>style.visibility</p:attrName>
                                        </p:attrNameLst>
                                      </p:cBhvr>
                                      <p:to>
                                        <p:strVal val="visible"/>
                                      </p:to>
                                    </p:set>
                                    <p:animEffect filter="(null)(right)" transition="in">
                                      <p:cBhvr>
                                        <p:cTn id="12" dur="10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17" grpId="3" fill="hold">
                                  <p:stCondLst>
                                    <p:cond delay="0"/>
                                  </p:stCondLst>
                                  <p:iterate type="el" backwards="0">
                                    <p:tmAbs val="0"/>
                                  </p:iterate>
                                  <p:childTnLst>
                                    <p:set>
                                      <p:cBhvr>
                                        <p:cTn id="16" fill="hold"/>
                                        <p:tgtEl>
                                          <p:spTgt spid="121"/>
                                        </p:tgtEl>
                                        <p:attrNameLst>
                                          <p:attrName>style.visibility</p:attrName>
                                        </p:attrNameLst>
                                      </p:cBhvr>
                                      <p:to>
                                        <p:strVal val="visible"/>
                                      </p:to>
                                    </p:set>
                                    <p:anim calcmode="lin" valueType="num">
                                      <p:cBhvr>
                                        <p:cTn id="17" dur="1000" fill="hold"/>
                                        <p:tgtEl>
                                          <p:spTgt spid="121"/>
                                        </p:tgtEl>
                                        <p:attrNameLst>
                                          <p:attrName>ppt_x</p:attrName>
                                        </p:attrNameLst>
                                      </p:cBhvr>
                                      <p:tavLst>
                                        <p:tav tm="0">
                                          <p:val>
                                            <p:strVal val="#ppt_x-#ppt_w/2"/>
                                          </p:val>
                                        </p:tav>
                                        <p:tav tm="100000">
                                          <p:val>
                                            <p:strVal val="#ppt_x"/>
                                          </p:val>
                                        </p:tav>
                                      </p:tavLst>
                                    </p:anim>
                                    <p:anim calcmode="lin" valueType="num">
                                      <p:cBhvr>
                                        <p:cTn id="18" dur="1000" fill="hold"/>
                                        <p:tgtEl>
                                          <p:spTgt spid="121"/>
                                        </p:tgtEl>
                                        <p:attrNameLst>
                                          <p:attrName>ppt_y</p:attrName>
                                        </p:attrNameLst>
                                      </p:cBhvr>
                                      <p:tavLst>
                                        <p:tav tm="0">
                                          <p:val>
                                            <p:strVal val="#ppt_y"/>
                                          </p:val>
                                        </p:tav>
                                        <p:tav tm="100000">
                                          <p:val>
                                            <p:strVal val="#ppt_y"/>
                                          </p:val>
                                        </p:tav>
                                      </p:tavLst>
                                    </p:anim>
                                    <p:anim calcmode="lin" valueType="num">
                                      <p:cBhvr>
                                        <p:cTn id="19" dur="1000" fill="hold"/>
                                        <p:tgtEl>
                                          <p:spTgt spid="121"/>
                                        </p:tgtEl>
                                        <p:attrNameLst>
                                          <p:attrName>ppt_w</p:attrName>
                                        </p:attrNameLst>
                                      </p:cBhvr>
                                      <p:tavLst>
                                        <p:tav tm="0">
                                          <p:val>
                                            <p:fltVal val="0"/>
                                          </p:val>
                                        </p:tav>
                                        <p:tav tm="100000">
                                          <p:val>
                                            <p:strVal val="#ppt_w"/>
                                          </p:val>
                                        </p:tav>
                                      </p:tavLst>
                                    </p:anim>
                                    <p:anim calcmode="lin" valueType="num">
                                      <p:cBhvr>
                                        <p:cTn id="20" dur="1000" fill="hold"/>
                                        <p:tgtEl>
                                          <p:spTgt spid="1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2"/>
      <p:bldP build="whole" bldLvl="1" animBg="1" rev="0" advAuto="0" spid="121" grpId="3"/>
      <p:bldP build="whole" bldLvl="1" animBg="1" rev="0" advAuto="0" spid="11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2948062" y="245864"/>
            <a:ext cx="8082955"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 A Pattern</a:t>
            </a:r>
          </a:p>
        </p:txBody>
      </p:sp>
      <p:grpSp>
        <p:nvGrpSpPr>
          <p:cNvPr id="129" name="Group 129"/>
          <p:cNvGrpSpPr/>
          <p:nvPr/>
        </p:nvGrpSpPr>
        <p:grpSpPr>
          <a:xfrm>
            <a:off x="10668258" y="2108779"/>
            <a:ext cx="1790701" cy="4698421"/>
            <a:chOff x="0" y="0"/>
            <a:chExt cx="1790700" cy="4698420"/>
          </a:xfrm>
        </p:grpSpPr>
        <p:sp>
          <p:nvSpPr>
            <p:cNvPr id="124" name="Shape 124"/>
            <p:cNvSpPr/>
            <p:nvPr/>
          </p:nvSpPr>
          <p:spPr>
            <a:xfrm>
              <a:off x="0" y="0"/>
              <a:ext cx="1790700" cy="4698421"/>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25" name="Shape 125"/>
            <p:cNvSpPr/>
            <p:nvPr/>
          </p:nvSpPr>
          <p:spPr>
            <a:xfrm>
              <a:off x="592097" y="1656452"/>
              <a:ext cx="746206" cy="834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A</a:t>
              </a:r>
            </a:p>
          </p:txBody>
        </p:sp>
        <p:sp>
          <p:nvSpPr>
            <p:cNvPr id="126" name="Shape 126"/>
            <p:cNvSpPr/>
            <p:nvPr/>
          </p:nvSpPr>
          <p:spPr>
            <a:xfrm>
              <a:off x="165100" y="3751958"/>
              <a:ext cx="1460500"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PLAN</a:t>
              </a:r>
            </a:p>
          </p:txBody>
        </p:sp>
        <p:pic>
          <p:nvPicPr>
            <p:cNvPr id="127" name="droppedImage.pdf"/>
            <p:cNvPicPr/>
            <p:nvPr/>
          </p:nvPicPr>
          <p:blipFill>
            <a:blip r:embed="rId2">
              <a:extLst/>
            </a:blip>
            <a:stretch>
              <a:fillRect/>
            </a:stretch>
          </p:blipFill>
          <p:spPr>
            <a:xfrm>
              <a:off x="825500" y="572786"/>
              <a:ext cx="139700" cy="6223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28" name="Shape 128"/>
            <p:cNvSpPr/>
            <p:nvPr/>
          </p:nvSpPr>
          <p:spPr>
            <a:xfrm>
              <a:off x="592097" y="2721334"/>
              <a:ext cx="609654" cy="492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56" sz="28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56" sz="2800">
                  <a:solidFill>
                    <a:srgbClr val="31339F"/>
                  </a:solidFill>
                </a:rPr>
                <a:t>6-8</a:t>
              </a:r>
            </a:p>
          </p:txBody>
        </p:sp>
      </p:grpSp>
      <p:sp>
        <p:nvSpPr>
          <p:cNvPr id="130" name="Shape 130"/>
          <p:cNvSpPr/>
          <p:nvPr>
            <p:ph type="body" idx="4294967295"/>
          </p:nvPr>
        </p:nvSpPr>
        <p:spPr>
          <a:xfrm>
            <a:off x="2451100" y="1625600"/>
            <a:ext cx="7721600" cy="863600"/>
          </a:xfrm>
          <a:prstGeom prst="rect">
            <a:avLst/>
          </a:prstGeom>
        </p:spPr>
        <p:txBody>
          <a:bodyPr lIns="38100" tIns="38100" rIns="38100" bIns="38100">
            <a:noAutofit/>
          </a:bodyPr>
          <a:lstStyle>
            <a:lvl1pPr marL="452581" indent="-452581" algn="l">
              <a:buSzPct val="102000"/>
              <a:buChar char="•"/>
              <a:defRPr sz="4900"/>
            </a:lvl1pPr>
          </a:lstStyle>
          <a:p>
            <a:pPr lvl="0">
              <a:defRPr sz="1800"/>
            </a:pPr>
            <a:r>
              <a:rPr sz="4900"/>
              <a:t>The Pattern</a:t>
            </a:r>
          </a:p>
        </p:txBody>
      </p:sp>
      <p:sp>
        <p:nvSpPr>
          <p:cNvPr id="131" name="Shape 131"/>
          <p:cNvSpPr/>
          <p:nvPr/>
        </p:nvSpPr>
        <p:spPr>
          <a:xfrm>
            <a:off x="2940816" y="2753200"/>
            <a:ext cx="6553201" cy="340957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228600" indent="-228600">
              <a:spcBef>
                <a:spcPts val="3200"/>
              </a:spcBef>
              <a:buSzPct val="65000"/>
              <a:buFont typeface="Zapf Dingbats"/>
              <a:buChar char="✦"/>
              <a:defRPr sz="1800"/>
            </a:pPr>
            <a:r>
              <a:rPr sz="3600">
                <a:solidFill>
                  <a:srgbClr val="5C554F"/>
                </a:solidFill>
                <a:latin typeface="Times New Roman"/>
                <a:ea typeface="Times New Roman"/>
                <a:cs typeface="Times New Roman"/>
                <a:sym typeface="Times New Roman"/>
              </a:rPr>
              <a:t>Introductory question (e.g.  6:1)</a:t>
            </a:r>
            <a:endParaRPr sz="36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600">
                <a:solidFill>
                  <a:srgbClr val="5C554F"/>
                </a:solidFill>
                <a:latin typeface="Times New Roman"/>
                <a:ea typeface="Times New Roman"/>
                <a:cs typeface="Times New Roman"/>
                <a:sym typeface="Times New Roman"/>
              </a:rPr>
              <a:t>“May it never be!”</a:t>
            </a:r>
            <a:endParaRPr sz="36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600">
                <a:solidFill>
                  <a:srgbClr val="5C554F"/>
                </a:solidFill>
                <a:latin typeface="Times New Roman"/>
                <a:ea typeface="Times New Roman"/>
                <a:cs typeface="Times New Roman"/>
                <a:sym typeface="Times New Roman"/>
              </a:rPr>
              <a:t>Refutation</a:t>
            </a:r>
            <a:endParaRPr sz="36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600">
                <a:solidFill>
                  <a:srgbClr val="5C554F"/>
                </a:solidFill>
                <a:latin typeface="Times New Roman"/>
                <a:ea typeface="Times New Roman"/>
                <a:cs typeface="Times New Roman"/>
                <a:sym typeface="Times New Roman"/>
              </a:rPr>
              <a:t>Argumentation</a:t>
            </a:r>
          </a:p>
        </p:txBody>
      </p:sp>
      <p:sp>
        <p:nvSpPr>
          <p:cNvPr id="132" name="Shape 132"/>
          <p:cNvSpPr/>
          <p:nvPr/>
        </p:nvSpPr>
        <p:spPr>
          <a:xfrm>
            <a:off x="3915747" y="6734264"/>
            <a:ext cx="5151017" cy="724484"/>
          </a:xfrm>
          <a:prstGeom prst="rect">
            <a:avLst/>
          </a:prstGeom>
          <a:ln w="12700">
            <a:miter lim="400000"/>
          </a:ln>
          <a:effectLst>
            <a:outerShdw sx="100000" sy="100000" kx="0" ky="0" algn="b" rotWithShape="0" blurRad="101600" dist="76200" dir="2700000">
              <a:srgbClr val="000000">
                <a:alpha val="75000"/>
              </a:srgbClr>
            </a:outerShdw>
          </a:effectLst>
          <a:extLst>
            <a:ext uri="{C572A759-6A51-4108-AA02-DFA0A04FC94B}">
              <ma14:wrappingTextBoxFlag xmlns:ma14="http://schemas.microsoft.com/office/mac/drawingml/2011/main" val="1"/>
            </a:ext>
          </a:extLst>
        </p:spPr>
        <p:txBody>
          <a:bodyPr wrap="none" lIns="38100" tIns="38100" rIns="38100" bIns="38100" anchor="ctr">
            <a:spAutoFit/>
          </a:bodyPr>
          <a:lstStyle>
            <a:lvl1pPr algn="ctr">
              <a:defRPr b="1" cap="all" sz="46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4600">
                <a:solidFill>
                  <a:srgbClr val="5C554F"/>
                </a:solidFill>
              </a:rPr>
              <a:t>6:1-2, 6:15, 7:7, 7:13</a:t>
            </a:r>
          </a:p>
        </p:txBody>
      </p:sp>
      <p:sp>
        <p:nvSpPr>
          <p:cNvPr id="133" name="Shape 133"/>
          <p:cNvSpPr/>
          <p:nvPr/>
        </p:nvSpPr>
        <p:spPr>
          <a:xfrm>
            <a:off x="4454271" y="7872184"/>
            <a:ext cx="4081029" cy="724484"/>
          </a:xfrm>
          <a:prstGeom prst="rect">
            <a:avLst/>
          </a:prstGeom>
          <a:ln w="12700">
            <a:miter lim="400000"/>
          </a:ln>
          <a:effectLst>
            <a:outerShdw sx="100000" sy="100000" kx="0" ky="0" algn="b" rotWithShape="0" blurRad="101600" dist="76200" dir="2700000">
              <a:srgbClr val="000000">
                <a:alpha val="75000"/>
              </a:srgbClr>
            </a:outerShdw>
          </a:effectLst>
          <a:extLst>
            <a:ext uri="{C572A759-6A51-4108-AA02-DFA0A04FC94B}">
              <ma14:wrappingTextBoxFlag xmlns:ma14="http://schemas.microsoft.com/office/mac/drawingml/2011/main" val="1"/>
            </a:ext>
          </a:extLst>
        </p:spPr>
        <p:txBody>
          <a:bodyPr wrap="none" lIns="38100" tIns="38100" rIns="38100" bIns="38100" anchor="ctr">
            <a:spAutoFit/>
          </a:bodyPr>
          <a:lstStyle>
            <a:lvl1pPr algn="ctr">
              <a:defRPr b="1" cap="all" sz="46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4600">
                <a:solidFill>
                  <a:srgbClr val="5C554F"/>
                </a:solidFill>
              </a:rPr>
              <a:t>9:14, 11:1, 11:11</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129"/>
                                        </p:tgtEl>
                                        <p:attrNameLst>
                                          <p:attrName>style.visibility</p:attrName>
                                        </p:attrNameLst>
                                      </p:cBhvr>
                                      <p:to>
                                        <p:strVal val="visible"/>
                                      </p:to>
                                    </p:set>
                                    <p:anim calcmode="lin" valueType="num">
                                      <p:cBhvr>
                                        <p:cTn id="7" dur="2500" fill="hold"/>
                                        <p:tgtEl>
                                          <p:spTgt spid="129"/>
                                        </p:tgtEl>
                                        <p:attrNameLst>
                                          <p:attrName>ppt_x</p:attrName>
                                        </p:attrNameLst>
                                      </p:cBhvr>
                                      <p:tavLst>
                                        <p:tav tm="0">
                                          <p:val>
                                            <p:strVal val="#ppt_x-#ppt_w/2"/>
                                          </p:val>
                                        </p:tav>
                                        <p:tav tm="100000">
                                          <p:val>
                                            <p:strVal val="#ppt_x"/>
                                          </p:val>
                                        </p:tav>
                                      </p:tavLst>
                                    </p:anim>
                                    <p:anim calcmode="lin" valueType="num">
                                      <p:cBhvr>
                                        <p:cTn id="8" dur="2500" fill="hold"/>
                                        <p:tgtEl>
                                          <p:spTgt spid="129"/>
                                        </p:tgtEl>
                                        <p:attrNameLst>
                                          <p:attrName>ppt_y</p:attrName>
                                        </p:attrNameLst>
                                      </p:cBhvr>
                                      <p:tavLst>
                                        <p:tav tm="0">
                                          <p:val>
                                            <p:strVal val="#ppt_y"/>
                                          </p:val>
                                        </p:tav>
                                        <p:tav tm="100000">
                                          <p:val>
                                            <p:strVal val="#ppt_y"/>
                                          </p:val>
                                        </p:tav>
                                      </p:tavLst>
                                    </p:anim>
                                    <p:anim calcmode="lin" valueType="num">
                                      <p:cBhvr>
                                        <p:cTn id="9" dur="2500" fill="hold"/>
                                        <p:tgtEl>
                                          <p:spTgt spid="129"/>
                                        </p:tgtEl>
                                        <p:attrNameLst>
                                          <p:attrName>ppt_w</p:attrName>
                                        </p:attrNameLst>
                                      </p:cBhvr>
                                      <p:tavLst>
                                        <p:tav tm="0">
                                          <p:val>
                                            <p:fltVal val="0"/>
                                          </p:val>
                                        </p:tav>
                                        <p:tav tm="100000">
                                          <p:val>
                                            <p:strVal val="#ppt_w"/>
                                          </p:val>
                                        </p:tav>
                                      </p:tavLst>
                                    </p:anim>
                                    <p:anim calcmode="lin" valueType="num">
                                      <p:cBhvr>
                                        <p:cTn id="10" dur="2500" fill="hold"/>
                                        <p:tgtEl>
                                          <p:spTgt spid="12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 grpId="2" fill="hold">
                                  <p:stCondLst>
                                    <p:cond delay="0"/>
                                  </p:stCondLst>
                                  <p:iterate type="lt" backwards="0">
                                    <p:tmAbs val="100"/>
                                  </p:iterate>
                                  <p:childTnLst>
                                    <p:set>
                                      <p:cBhvr>
                                        <p:cTn id="14" fill="hold"/>
                                        <p:tgtEl>
                                          <p:spTgt spid="131">
                                            <p:bg/>
                                          </p:spTgt>
                                        </p:tgtEl>
                                        <p:attrNameLst>
                                          <p:attrName>style.visibility</p:attrName>
                                        </p:attrNameLst>
                                      </p:cBhvr>
                                      <p:to>
                                        <p:strVal val="visible"/>
                                      </p:to>
                                    </p:set>
                                    <p:anim calcmode="lin" valueType="num">
                                      <p:cBhvr>
                                        <p:cTn id="15" dur="1000" fill="hold"/>
                                        <p:tgtEl>
                                          <p:spTgt spid="131">
                                            <p:bg/>
                                          </p:spTgt>
                                        </p:tgtEl>
                                        <p:attrNameLst>
                                          <p:attrName>ppt_x</p:attrName>
                                        </p:attrNameLst>
                                      </p:cBhvr>
                                      <p:tavLst>
                                        <p:tav tm="0">
                                          <p:val>
                                            <p:strVal val="0-#ppt_w/2"/>
                                          </p:val>
                                        </p:tav>
                                        <p:tav tm="100000">
                                          <p:val>
                                            <p:strVal val="#ppt_x"/>
                                          </p:val>
                                        </p:tav>
                                      </p:tavLst>
                                    </p:anim>
                                    <p:anim calcmode="lin" valueType="num">
                                      <p:cBhvr>
                                        <p:cTn id="16" dur="1000" fill="hold"/>
                                        <p:tgtEl>
                                          <p:spTgt spid="131">
                                            <p:bg/>
                                          </p:spTgt>
                                        </p:tgtEl>
                                        <p:attrNameLst>
                                          <p:attrName>ppt_y</p:attrName>
                                        </p:attrNameLst>
                                      </p:cBhvr>
                                      <p:tavLst>
                                        <p:tav tm="0">
                                          <p:val>
                                            <p:strVal val="#ppt_y"/>
                                          </p:val>
                                        </p:tav>
                                        <p:tav tm="100000">
                                          <p:val>
                                            <p:strVal val="#ppt_y"/>
                                          </p:val>
                                        </p:tav>
                                      </p:tavLst>
                                    </p:anim>
                                  </p:childTnLst>
                                </p:cTn>
                              </p:par>
                              <p:par>
                                <p:cTn id="17" presetClass="entr" presetSubtype="8" presetID="2" grpId="2" fill="hold">
                                  <p:stCondLst>
                                    <p:cond delay="0"/>
                                  </p:stCondLst>
                                  <p:iterate type="lt" backwards="0">
                                    <p:tmAbs val="100"/>
                                  </p:iterate>
                                  <p:childTnLst>
                                    <p:set>
                                      <p:cBhvr>
                                        <p:cTn id="18" fill="hold"/>
                                        <p:tgtEl>
                                          <p:spTgt spid="131">
                                            <p:txEl>
                                              <p:pRg st="0" end="0"/>
                                            </p:txEl>
                                          </p:spTgt>
                                        </p:tgtEl>
                                        <p:attrNameLst>
                                          <p:attrName>style.visibility</p:attrName>
                                        </p:attrNameLst>
                                      </p:cBhvr>
                                      <p:to>
                                        <p:strVal val="visible"/>
                                      </p:to>
                                    </p:set>
                                    <p:anim calcmode="lin" valueType="num">
                                      <p:cBhvr>
                                        <p:cTn id="19" dur="1000" fill="hold"/>
                                        <p:tgtEl>
                                          <p:spTgt spid="131">
                                            <p:txEl>
                                              <p:pRg st="0" end="0"/>
                                            </p:txEl>
                                          </p:spTgt>
                                        </p:tgtEl>
                                        <p:attrNameLst>
                                          <p:attrName>ppt_x</p:attrName>
                                        </p:attrNameLst>
                                      </p:cBhvr>
                                      <p:tavLst>
                                        <p:tav tm="0">
                                          <p:val>
                                            <p:strVal val="0-#ppt_w/2"/>
                                          </p:val>
                                        </p:tav>
                                        <p:tav tm="100000">
                                          <p:val>
                                            <p:strVal val="#ppt_x"/>
                                          </p:val>
                                        </p:tav>
                                      </p:tavLst>
                                    </p:anim>
                                    <p:anim calcmode="lin" valueType="num">
                                      <p:cBhvr>
                                        <p:cTn id="20" dur="1000" fill="hold"/>
                                        <p:tgtEl>
                                          <p:spTgt spid="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2" fill="hold">
                                  <p:stCondLst>
                                    <p:cond delay="0"/>
                                  </p:stCondLst>
                                  <p:iterate type="lt" backwards="0">
                                    <p:tmAbs val="100"/>
                                  </p:iterate>
                                  <p:childTnLst>
                                    <p:set>
                                      <p:cBhvr>
                                        <p:cTn id="24" fill="hold"/>
                                        <p:tgtEl>
                                          <p:spTgt spid="131">
                                            <p:txEl>
                                              <p:pRg st="1" end="1"/>
                                            </p:txEl>
                                          </p:spTgt>
                                        </p:tgtEl>
                                        <p:attrNameLst>
                                          <p:attrName>style.visibility</p:attrName>
                                        </p:attrNameLst>
                                      </p:cBhvr>
                                      <p:to>
                                        <p:strVal val="visible"/>
                                      </p:to>
                                    </p:set>
                                    <p:anim calcmode="lin" valueType="num">
                                      <p:cBhvr>
                                        <p:cTn id="25" dur="1000" fill="hold"/>
                                        <p:tgtEl>
                                          <p:spTgt spid="131">
                                            <p:txEl>
                                              <p:pRg st="1" end="1"/>
                                            </p:txEl>
                                          </p:spTgt>
                                        </p:tgtEl>
                                        <p:attrNameLst>
                                          <p:attrName>ppt_x</p:attrName>
                                        </p:attrNameLst>
                                      </p:cBhvr>
                                      <p:tavLst>
                                        <p:tav tm="0">
                                          <p:val>
                                            <p:strVal val="0-#ppt_w/2"/>
                                          </p:val>
                                        </p:tav>
                                        <p:tav tm="100000">
                                          <p:val>
                                            <p:strVal val="#ppt_x"/>
                                          </p:val>
                                        </p:tav>
                                      </p:tavLst>
                                    </p:anim>
                                    <p:anim calcmode="lin" valueType="num">
                                      <p:cBhvr>
                                        <p:cTn id="26" dur="1000" fill="hold"/>
                                        <p:tgtEl>
                                          <p:spTgt spid="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 grpId="2" fill="hold">
                                  <p:stCondLst>
                                    <p:cond delay="0"/>
                                  </p:stCondLst>
                                  <p:iterate type="lt" backwards="0">
                                    <p:tmAbs val="100"/>
                                  </p:iterate>
                                  <p:childTnLst>
                                    <p:set>
                                      <p:cBhvr>
                                        <p:cTn id="30" fill="hold"/>
                                        <p:tgtEl>
                                          <p:spTgt spid="131">
                                            <p:txEl>
                                              <p:pRg st="2" end="2"/>
                                            </p:txEl>
                                          </p:spTgt>
                                        </p:tgtEl>
                                        <p:attrNameLst>
                                          <p:attrName>style.visibility</p:attrName>
                                        </p:attrNameLst>
                                      </p:cBhvr>
                                      <p:to>
                                        <p:strVal val="visible"/>
                                      </p:to>
                                    </p:set>
                                    <p:anim calcmode="lin" valueType="num">
                                      <p:cBhvr>
                                        <p:cTn id="31" dur="1000" fill="hold"/>
                                        <p:tgtEl>
                                          <p:spTgt spid="131">
                                            <p:txEl>
                                              <p:pRg st="2" end="2"/>
                                            </p:txEl>
                                          </p:spTgt>
                                        </p:tgtEl>
                                        <p:attrNameLst>
                                          <p:attrName>ppt_x</p:attrName>
                                        </p:attrNameLst>
                                      </p:cBhvr>
                                      <p:tavLst>
                                        <p:tav tm="0">
                                          <p:val>
                                            <p:strVal val="0-#ppt_w/2"/>
                                          </p:val>
                                        </p:tav>
                                        <p:tav tm="100000">
                                          <p:val>
                                            <p:strVal val="#ppt_x"/>
                                          </p:val>
                                        </p:tav>
                                      </p:tavLst>
                                    </p:anim>
                                    <p:anim calcmode="lin" valueType="num">
                                      <p:cBhvr>
                                        <p:cTn id="32" dur="1000" fill="hold"/>
                                        <p:tgtEl>
                                          <p:spTgt spid="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 grpId="2" fill="hold">
                                  <p:stCondLst>
                                    <p:cond delay="0"/>
                                  </p:stCondLst>
                                  <p:iterate type="lt" backwards="0">
                                    <p:tmAbs val="100"/>
                                  </p:iterate>
                                  <p:childTnLst>
                                    <p:set>
                                      <p:cBhvr>
                                        <p:cTn id="36" fill="hold"/>
                                        <p:tgtEl>
                                          <p:spTgt spid="131">
                                            <p:txEl>
                                              <p:pRg st="3" end="3"/>
                                            </p:txEl>
                                          </p:spTgt>
                                        </p:tgtEl>
                                        <p:attrNameLst>
                                          <p:attrName>style.visibility</p:attrName>
                                        </p:attrNameLst>
                                      </p:cBhvr>
                                      <p:to>
                                        <p:strVal val="visible"/>
                                      </p:to>
                                    </p:set>
                                    <p:anim calcmode="lin" valueType="num">
                                      <p:cBhvr>
                                        <p:cTn id="37" dur="1000" fill="hold"/>
                                        <p:tgtEl>
                                          <p:spTgt spid="131">
                                            <p:txEl>
                                              <p:pRg st="3" end="3"/>
                                            </p:txEl>
                                          </p:spTgt>
                                        </p:tgtEl>
                                        <p:attrNameLst>
                                          <p:attrName>ppt_x</p:attrName>
                                        </p:attrNameLst>
                                      </p:cBhvr>
                                      <p:tavLst>
                                        <p:tav tm="0">
                                          <p:val>
                                            <p:strVal val="0-#ppt_w/2"/>
                                          </p:val>
                                        </p:tav>
                                        <p:tav tm="100000">
                                          <p:val>
                                            <p:strVal val="#ppt_x"/>
                                          </p:val>
                                        </p:tav>
                                      </p:tavLst>
                                    </p:anim>
                                    <p:anim calcmode="lin" valueType="num">
                                      <p:cBhvr>
                                        <p:cTn id="38" dur="1000" fill="hold"/>
                                        <p:tgtEl>
                                          <p:spTgt spid="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 grpId="3" fill="hold">
                                  <p:stCondLst>
                                    <p:cond delay="0"/>
                                  </p:stCondLst>
                                  <p:iterate type="lt" backwards="0">
                                    <p:tmAbs val="100"/>
                                  </p:iterate>
                                  <p:childTnLst>
                                    <p:set>
                                      <p:cBhvr>
                                        <p:cTn id="42" fill="hold"/>
                                        <p:tgtEl>
                                          <p:spTgt spid="132">
                                            <p:bg/>
                                          </p:spTgt>
                                        </p:tgtEl>
                                        <p:attrNameLst>
                                          <p:attrName>style.visibility</p:attrName>
                                        </p:attrNameLst>
                                      </p:cBhvr>
                                      <p:to>
                                        <p:strVal val="visible"/>
                                      </p:to>
                                    </p:set>
                                    <p:anim calcmode="lin" valueType="num">
                                      <p:cBhvr>
                                        <p:cTn id="43" dur="1000" fill="hold"/>
                                        <p:tgtEl>
                                          <p:spTgt spid="132">
                                            <p:bg/>
                                          </p:spTgt>
                                        </p:tgtEl>
                                        <p:attrNameLst>
                                          <p:attrName>ppt_x</p:attrName>
                                        </p:attrNameLst>
                                      </p:cBhvr>
                                      <p:tavLst>
                                        <p:tav tm="0">
                                          <p:val>
                                            <p:strVal val="0-#ppt_w/2"/>
                                          </p:val>
                                        </p:tav>
                                        <p:tav tm="100000">
                                          <p:val>
                                            <p:strVal val="#ppt_x"/>
                                          </p:val>
                                        </p:tav>
                                      </p:tavLst>
                                    </p:anim>
                                    <p:anim calcmode="lin" valueType="num">
                                      <p:cBhvr>
                                        <p:cTn id="44" dur="1000" fill="hold"/>
                                        <p:tgtEl>
                                          <p:spTgt spid="132">
                                            <p:bg/>
                                          </p:spTgt>
                                        </p:tgtEl>
                                        <p:attrNameLst>
                                          <p:attrName>ppt_y</p:attrName>
                                        </p:attrNameLst>
                                      </p:cBhvr>
                                      <p:tavLst>
                                        <p:tav tm="0">
                                          <p:val>
                                            <p:strVal val="#ppt_y"/>
                                          </p:val>
                                        </p:tav>
                                        <p:tav tm="100000">
                                          <p:val>
                                            <p:strVal val="#ppt_y"/>
                                          </p:val>
                                        </p:tav>
                                      </p:tavLst>
                                    </p:anim>
                                  </p:childTnLst>
                                </p:cTn>
                              </p:par>
                              <p:par>
                                <p:cTn id="45" presetClass="entr" presetSubtype="8" presetID="2" grpId="3" fill="hold">
                                  <p:stCondLst>
                                    <p:cond delay="0"/>
                                  </p:stCondLst>
                                  <p:iterate type="lt" backwards="0">
                                    <p:tmAbs val="100"/>
                                  </p:iterate>
                                  <p:childTnLst>
                                    <p:set>
                                      <p:cBhvr>
                                        <p:cTn id="46" fill="hold"/>
                                        <p:tgtEl>
                                          <p:spTgt spid="132">
                                            <p:txEl>
                                              <p:pRg st="0" end="0"/>
                                            </p:txEl>
                                          </p:spTgt>
                                        </p:tgtEl>
                                        <p:attrNameLst>
                                          <p:attrName>style.visibility</p:attrName>
                                        </p:attrNameLst>
                                      </p:cBhvr>
                                      <p:to>
                                        <p:strVal val="visible"/>
                                      </p:to>
                                    </p:set>
                                    <p:anim calcmode="lin" valueType="num">
                                      <p:cBhvr>
                                        <p:cTn id="47" dur="1000" fill="hold"/>
                                        <p:tgtEl>
                                          <p:spTgt spid="132">
                                            <p:txEl>
                                              <p:pRg st="0" end="0"/>
                                            </p:txEl>
                                          </p:spTgt>
                                        </p:tgtEl>
                                        <p:attrNameLst>
                                          <p:attrName>ppt_x</p:attrName>
                                        </p:attrNameLst>
                                      </p:cBhvr>
                                      <p:tavLst>
                                        <p:tav tm="0">
                                          <p:val>
                                            <p:strVal val="0-#ppt_w/2"/>
                                          </p:val>
                                        </p:tav>
                                        <p:tav tm="100000">
                                          <p:val>
                                            <p:strVal val="#ppt_x"/>
                                          </p:val>
                                        </p:tav>
                                      </p:tavLst>
                                    </p:anim>
                                    <p:anim calcmode="lin" valueType="num">
                                      <p:cBhvr>
                                        <p:cTn id="48" dur="1000" fill="hold"/>
                                        <p:tgtEl>
                                          <p:spTgt spid="1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8" presetID="2" grpId="4" fill="hold">
                                  <p:stCondLst>
                                    <p:cond delay="0"/>
                                  </p:stCondLst>
                                  <p:iterate type="lt" backwards="0">
                                    <p:tmAbs val="100"/>
                                  </p:iterate>
                                  <p:childTnLst>
                                    <p:set>
                                      <p:cBhvr>
                                        <p:cTn id="52" fill="hold"/>
                                        <p:tgtEl>
                                          <p:spTgt spid="133">
                                            <p:bg/>
                                          </p:spTgt>
                                        </p:tgtEl>
                                        <p:attrNameLst>
                                          <p:attrName>style.visibility</p:attrName>
                                        </p:attrNameLst>
                                      </p:cBhvr>
                                      <p:to>
                                        <p:strVal val="visible"/>
                                      </p:to>
                                    </p:set>
                                    <p:anim calcmode="lin" valueType="num">
                                      <p:cBhvr>
                                        <p:cTn id="53" dur="1000" fill="hold"/>
                                        <p:tgtEl>
                                          <p:spTgt spid="133">
                                            <p:bg/>
                                          </p:spTgt>
                                        </p:tgtEl>
                                        <p:attrNameLst>
                                          <p:attrName>ppt_x</p:attrName>
                                        </p:attrNameLst>
                                      </p:cBhvr>
                                      <p:tavLst>
                                        <p:tav tm="0">
                                          <p:val>
                                            <p:strVal val="0-#ppt_w/2"/>
                                          </p:val>
                                        </p:tav>
                                        <p:tav tm="100000">
                                          <p:val>
                                            <p:strVal val="#ppt_x"/>
                                          </p:val>
                                        </p:tav>
                                      </p:tavLst>
                                    </p:anim>
                                    <p:anim calcmode="lin" valueType="num">
                                      <p:cBhvr>
                                        <p:cTn id="54" dur="1000" fill="hold"/>
                                        <p:tgtEl>
                                          <p:spTgt spid="133">
                                            <p:bg/>
                                          </p:spTgt>
                                        </p:tgtEl>
                                        <p:attrNameLst>
                                          <p:attrName>ppt_y</p:attrName>
                                        </p:attrNameLst>
                                      </p:cBhvr>
                                      <p:tavLst>
                                        <p:tav tm="0">
                                          <p:val>
                                            <p:strVal val="#ppt_y"/>
                                          </p:val>
                                        </p:tav>
                                        <p:tav tm="100000">
                                          <p:val>
                                            <p:strVal val="#ppt_y"/>
                                          </p:val>
                                        </p:tav>
                                      </p:tavLst>
                                    </p:anim>
                                  </p:childTnLst>
                                </p:cTn>
                              </p:par>
                              <p:par>
                                <p:cTn id="55" presetClass="entr" presetSubtype="8" presetID="2" grpId="4" fill="hold">
                                  <p:stCondLst>
                                    <p:cond delay="0"/>
                                  </p:stCondLst>
                                  <p:iterate type="lt" backwards="0">
                                    <p:tmAbs val="100"/>
                                  </p:iterate>
                                  <p:childTnLst>
                                    <p:set>
                                      <p:cBhvr>
                                        <p:cTn id="56" fill="hold"/>
                                        <p:tgtEl>
                                          <p:spTgt spid="133">
                                            <p:txEl>
                                              <p:pRg st="0" end="0"/>
                                            </p:txEl>
                                          </p:spTgt>
                                        </p:tgtEl>
                                        <p:attrNameLst>
                                          <p:attrName>style.visibility</p:attrName>
                                        </p:attrNameLst>
                                      </p:cBhvr>
                                      <p:to>
                                        <p:strVal val="visible"/>
                                      </p:to>
                                    </p:set>
                                    <p:anim calcmode="lin" valueType="num">
                                      <p:cBhvr>
                                        <p:cTn id="57" dur="1000" fill="hold"/>
                                        <p:tgtEl>
                                          <p:spTgt spid="133">
                                            <p:txEl>
                                              <p:pRg st="0" end="0"/>
                                            </p:txEl>
                                          </p:spTgt>
                                        </p:tgtEl>
                                        <p:attrNameLst>
                                          <p:attrName>ppt_x</p:attrName>
                                        </p:attrNameLst>
                                      </p:cBhvr>
                                      <p:tavLst>
                                        <p:tav tm="0">
                                          <p:val>
                                            <p:strVal val="0-#ppt_w/2"/>
                                          </p:val>
                                        </p:tav>
                                        <p:tav tm="100000">
                                          <p:val>
                                            <p:strVal val="#ppt_x"/>
                                          </p:val>
                                        </p:tav>
                                      </p:tavLst>
                                    </p:anim>
                                    <p:anim calcmode="lin" valueType="num">
                                      <p:cBhvr>
                                        <p:cTn id="58" dur="1000" fill="hold"/>
                                        <p:tgtEl>
                                          <p:spTgt spid="1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1"/>
      <p:bldP build="p" bldLvl="5" animBg="1" rev="0" advAuto="0" spid="132" grpId="3"/>
      <p:bldP build="p" bldLvl="5" animBg="1" rev="0" advAuto="0" spid="133" grpId="4"/>
      <p:bldP build="p" bldLvl="5" animBg="1" rev="0" advAuto="0" spid="131"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4223233" y="245864"/>
            <a:ext cx="5532612"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Misunderstandings</a:t>
            </a:r>
          </a:p>
        </p:txBody>
      </p:sp>
      <p:grpSp>
        <p:nvGrpSpPr>
          <p:cNvPr id="141" name="Group 141"/>
          <p:cNvGrpSpPr/>
          <p:nvPr/>
        </p:nvGrpSpPr>
        <p:grpSpPr>
          <a:xfrm>
            <a:off x="10668258" y="2108779"/>
            <a:ext cx="1790701" cy="4698421"/>
            <a:chOff x="0" y="0"/>
            <a:chExt cx="1790700" cy="4698420"/>
          </a:xfrm>
        </p:grpSpPr>
        <p:sp>
          <p:nvSpPr>
            <p:cNvPr id="136" name="Shape 136"/>
            <p:cNvSpPr/>
            <p:nvPr/>
          </p:nvSpPr>
          <p:spPr>
            <a:xfrm>
              <a:off x="0" y="0"/>
              <a:ext cx="1790700" cy="4698421"/>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37" name="Shape 137"/>
            <p:cNvSpPr/>
            <p:nvPr/>
          </p:nvSpPr>
          <p:spPr>
            <a:xfrm>
              <a:off x="592097" y="1656452"/>
              <a:ext cx="746206" cy="834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A</a:t>
              </a:r>
            </a:p>
          </p:txBody>
        </p:sp>
        <p:sp>
          <p:nvSpPr>
            <p:cNvPr id="138" name="Shape 138"/>
            <p:cNvSpPr/>
            <p:nvPr/>
          </p:nvSpPr>
          <p:spPr>
            <a:xfrm>
              <a:off x="165100" y="3751958"/>
              <a:ext cx="1460500"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PLAN</a:t>
              </a:r>
            </a:p>
          </p:txBody>
        </p:sp>
        <p:pic>
          <p:nvPicPr>
            <p:cNvPr id="139" name="droppedImage.pdf"/>
            <p:cNvPicPr/>
            <p:nvPr/>
          </p:nvPicPr>
          <p:blipFill>
            <a:blip r:embed="rId2">
              <a:extLst/>
            </a:blip>
            <a:stretch>
              <a:fillRect/>
            </a:stretch>
          </p:blipFill>
          <p:spPr>
            <a:xfrm>
              <a:off x="825500" y="572786"/>
              <a:ext cx="139700" cy="6223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40" name="Shape 140"/>
            <p:cNvSpPr/>
            <p:nvPr/>
          </p:nvSpPr>
          <p:spPr>
            <a:xfrm>
              <a:off x="592097" y="2721334"/>
              <a:ext cx="609654" cy="492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56" sz="28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56" sz="2800">
                  <a:solidFill>
                    <a:srgbClr val="31339F"/>
                  </a:solidFill>
                </a:rPr>
                <a:t>6-8</a:t>
              </a:r>
            </a:p>
          </p:txBody>
        </p:sp>
      </p:grpSp>
      <p:sp>
        <p:nvSpPr>
          <p:cNvPr id="142" name="Shape 142"/>
          <p:cNvSpPr/>
          <p:nvPr>
            <p:ph type="body" idx="4294967295"/>
          </p:nvPr>
        </p:nvSpPr>
        <p:spPr>
          <a:xfrm>
            <a:off x="2451100" y="1384300"/>
            <a:ext cx="8394298" cy="825500"/>
          </a:xfrm>
          <a:prstGeom prst="rect">
            <a:avLst/>
          </a:prstGeom>
        </p:spPr>
        <p:txBody>
          <a:bodyPr lIns="38100" tIns="38100" rIns="38100" bIns="38100">
            <a:noAutofit/>
          </a:bodyPr>
          <a:lstStyle>
            <a:lvl1pPr marL="369454" indent="-369454" algn="l">
              <a:spcBef>
                <a:spcPts val="7200"/>
              </a:spcBef>
              <a:buSzPct val="125000"/>
              <a:buChar char="•"/>
              <a:defRPr sz="4000">
                <a:solidFill>
                  <a:srgbClr val="5C554F"/>
                </a:solidFill>
                <a:latin typeface="Helvetica"/>
                <a:ea typeface="Helvetica"/>
                <a:cs typeface="Helvetica"/>
                <a:sym typeface="Helvetica"/>
              </a:defRPr>
            </a:lvl1pPr>
          </a:lstStyle>
          <a:p>
            <a:pPr lvl="0">
              <a:defRPr sz="1800">
                <a:solidFill>
                  <a:srgbClr val="000000"/>
                </a:solidFill>
              </a:defRPr>
            </a:pPr>
            <a:r>
              <a:rPr sz="4000">
                <a:solidFill>
                  <a:srgbClr val="5C554F"/>
                </a:solidFill>
              </a:rPr>
              <a:t>Eliminating 4 Misunderstandings</a:t>
            </a:r>
          </a:p>
        </p:txBody>
      </p:sp>
      <p:sp>
        <p:nvSpPr>
          <p:cNvPr id="143" name="Shape 143"/>
          <p:cNvSpPr/>
          <p:nvPr/>
        </p:nvSpPr>
        <p:spPr>
          <a:xfrm>
            <a:off x="2749349" y="2241696"/>
            <a:ext cx="7315201" cy="6591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“I can do whatever I want now. God even brings more grace through my sin.” (6:1-14 =&gt; baptism)</a:t>
            </a:r>
            <a:endParaRPr sz="34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400">
                <a:latin typeface="Times New Roman"/>
                <a:ea typeface="Times New Roman"/>
                <a:cs typeface="Times New Roman"/>
                <a:sym typeface="Times New Roman"/>
              </a:rPr>
              <a:t>“This is an age of grace, is it not? (6:15-7:6 =&gt; new master)</a:t>
            </a:r>
            <a:endParaRPr sz="3400">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400">
                <a:latin typeface="Times New Roman"/>
                <a:ea typeface="Times New Roman"/>
                <a:cs typeface="Times New Roman"/>
                <a:sym typeface="Times New Roman"/>
              </a:rPr>
              <a:t>“That’s good to hear. Sin isn’t my fault. The law is sin.” (7:7-7:12)</a:t>
            </a:r>
            <a:endParaRPr sz="3400">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400">
                <a:latin typeface="Times New Roman"/>
                <a:ea typeface="Times New Roman"/>
                <a:cs typeface="Times New Roman"/>
                <a:sym typeface="Times New Roman"/>
              </a:rPr>
              <a:t>Without the Law, I would have been okay. It is really God’s fault; He shouldn’t have given us the Law.” (7:13-25 = my flesh)</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141"/>
                                        </p:tgtEl>
                                        <p:attrNameLst>
                                          <p:attrName>style.visibility</p:attrName>
                                        </p:attrNameLst>
                                      </p:cBhvr>
                                      <p:to>
                                        <p:strVal val="visible"/>
                                      </p:to>
                                    </p:set>
                                    <p:anim calcmode="lin" valueType="num">
                                      <p:cBhvr>
                                        <p:cTn id="7" dur="2500" fill="hold"/>
                                        <p:tgtEl>
                                          <p:spTgt spid="141"/>
                                        </p:tgtEl>
                                        <p:attrNameLst>
                                          <p:attrName>ppt_x</p:attrName>
                                        </p:attrNameLst>
                                      </p:cBhvr>
                                      <p:tavLst>
                                        <p:tav tm="0">
                                          <p:val>
                                            <p:strVal val="#ppt_x-#ppt_w/2"/>
                                          </p:val>
                                        </p:tav>
                                        <p:tav tm="100000">
                                          <p:val>
                                            <p:strVal val="#ppt_x"/>
                                          </p:val>
                                        </p:tav>
                                      </p:tavLst>
                                    </p:anim>
                                    <p:anim calcmode="lin" valueType="num">
                                      <p:cBhvr>
                                        <p:cTn id="8" dur="2500" fill="hold"/>
                                        <p:tgtEl>
                                          <p:spTgt spid="141"/>
                                        </p:tgtEl>
                                        <p:attrNameLst>
                                          <p:attrName>ppt_y</p:attrName>
                                        </p:attrNameLst>
                                      </p:cBhvr>
                                      <p:tavLst>
                                        <p:tav tm="0">
                                          <p:val>
                                            <p:strVal val="#ppt_y"/>
                                          </p:val>
                                        </p:tav>
                                        <p:tav tm="100000">
                                          <p:val>
                                            <p:strVal val="#ppt_y"/>
                                          </p:val>
                                        </p:tav>
                                      </p:tavLst>
                                    </p:anim>
                                    <p:anim calcmode="lin" valueType="num">
                                      <p:cBhvr>
                                        <p:cTn id="9" dur="2500" fill="hold"/>
                                        <p:tgtEl>
                                          <p:spTgt spid="141"/>
                                        </p:tgtEl>
                                        <p:attrNameLst>
                                          <p:attrName>ppt_w</p:attrName>
                                        </p:attrNameLst>
                                      </p:cBhvr>
                                      <p:tavLst>
                                        <p:tav tm="0">
                                          <p:val>
                                            <p:fltVal val="0"/>
                                          </p:val>
                                        </p:tav>
                                        <p:tav tm="100000">
                                          <p:val>
                                            <p:strVal val="#ppt_w"/>
                                          </p:val>
                                        </p:tav>
                                      </p:tavLst>
                                    </p:anim>
                                    <p:anim calcmode="lin" valueType="num">
                                      <p:cBhvr>
                                        <p:cTn id="10" dur="2500" fill="hold"/>
                                        <p:tgtEl>
                                          <p:spTgt spid="14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6" presetID="18" grpId="2" fill="hold">
                                  <p:stCondLst>
                                    <p:cond delay="0"/>
                                  </p:stCondLst>
                                  <p:iterate type="el" backwards="0">
                                    <p:tmAbs val="0"/>
                                  </p:iterate>
                                  <p:childTnLst>
                                    <p:set>
                                      <p:cBhvr>
                                        <p:cTn id="14" fill="hold"/>
                                        <p:tgtEl>
                                          <p:spTgt spid="143">
                                            <p:bg/>
                                          </p:spTgt>
                                        </p:tgtEl>
                                        <p:attrNameLst>
                                          <p:attrName>style.visibility</p:attrName>
                                        </p:attrNameLst>
                                      </p:cBhvr>
                                      <p:to>
                                        <p:strVal val="visible"/>
                                      </p:to>
                                    </p:set>
                                    <p:animEffect filter="strips(downRight)" transition="in">
                                      <p:cBhvr>
                                        <p:cTn id="15" dur="1500"/>
                                        <p:tgtEl>
                                          <p:spTgt spid="143">
                                            <p:bg/>
                                          </p:spTgt>
                                        </p:tgtEl>
                                      </p:cBhvr>
                                    </p:animEffect>
                                  </p:childTnLst>
                                </p:cTn>
                              </p:par>
                              <p:par>
                                <p:cTn id="16" presetClass="entr" presetSubtype="6" presetID="18" grpId="2" fill="hold">
                                  <p:stCondLst>
                                    <p:cond delay="0"/>
                                  </p:stCondLst>
                                  <p:iterate type="el" backwards="0">
                                    <p:tmAbs val="0"/>
                                  </p:iterate>
                                  <p:childTnLst>
                                    <p:set>
                                      <p:cBhvr>
                                        <p:cTn id="17" fill="hold"/>
                                        <p:tgtEl>
                                          <p:spTgt spid="143">
                                            <p:txEl>
                                              <p:pRg st="0" end="0"/>
                                            </p:txEl>
                                          </p:spTgt>
                                        </p:tgtEl>
                                        <p:attrNameLst>
                                          <p:attrName>style.visibility</p:attrName>
                                        </p:attrNameLst>
                                      </p:cBhvr>
                                      <p:to>
                                        <p:strVal val="visible"/>
                                      </p:to>
                                    </p:set>
                                    <p:animEffect filter="strips(downRight)" transition="in">
                                      <p:cBhvr>
                                        <p:cTn id="18" dur="1500"/>
                                        <p:tgtEl>
                                          <p:spTgt spid="1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6" presetID="18" grpId="2" fill="hold">
                                  <p:stCondLst>
                                    <p:cond delay="0"/>
                                  </p:stCondLst>
                                  <p:iterate type="el" backwards="0">
                                    <p:tmAbs val="0"/>
                                  </p:iterate>
                                  <p:childTnLst>
                                    <p:set>
                                      <p:cBhvr>
                                        <p:cTn id="22" fill="hold"/>
                                        <p:tgtEl>
                                          <p:spTgt spid="143">
                                            <p:txEl>
                                              <p:pRg st="1" end="1"/>
                                            </p:txEl>
                                          </p:spTgt>
                                        </p:tgtEl>
                                        <p:attrNameLst>
                                          <p:attrName>style.visibility</p:attrName>
                                        </p:attrNameLst>
                                      </p:cBhvr>
                                      <p:to>
                                        <p:strVal val="visible"/>
                                      </p:to>
                                    </p:set>
                                    <p:animEffect filter="strips(downRight)" transition="in">
                                      <p:cBhvr>
                                        <p:cTn id="23" dur="1500"/>
                                        <p:tgtEl>
                                          <p:spTgt spid="14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6" presetID="18" grpId="2" fill="hold">
                                  <p:stCondLst>
                                    <p:cond delay="0"/>
                                  </p:stCondLst>
                                  <p:iterate type="el" backwards="0">
                                    <p:tmAbs val="0"/>
                                  </p:iterate>
                                  <p:childTnLst>
                                    <p:set>
                                      <p:cBhvr>
                                        <p:cTn id="27" fill="hold"/>
                                        <p:tgtEl>
                                          <p:spTgt spid="143">
                                            <p:txEl>
                                              <p:pRg st="2" end="2"/>
                                            </p:txEl>
                                          </p:spTgt>
                                        </p:tgtEl>
                                        <p:attrNameLst>
                                          <p:attrName>style.visibility</p:attrName>
                                        </p:attrNameLst>
                                      </p:cBhvr>
                                      <p:to>
                                        <p:strVal val="visible"/>
                                      </p:to>
                                    </p:set>
                                    <p:animEffect filter="strips(downRight)" transition="in">
                                      <p:cBhvr>
                                        <p:cTn id="28" dur="1500"/>
                                        <p:tgtEl>
                                          <p:spTgt spid="14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6" presetID="18" grpId="2" fill="hold">
                                  <p:stCondLst>
                                    <p:cond delay="0"/>
                                  </p:stCondLst>
                                  <p:iterate type="el" backwards="0">
                                    <p:tmAbs val="0"/>
                                  </p:iterate>
                                  <p:childTnLst>
                                    <p:set>
                                      <p:cBhvr>
                                        <p:cTn id="32" fill="hold"/>
                                        <p:tgtEl>
                                          <p:spTgt spid="143">
                                            <p:txEl>
                                              <p:pRg st="3" end="3"/>
                                            </p:txEl>
                                          </p:spTgt>
                                        </p:tgtEl>
                                        <p:attrNameLst>
                                          <p:attrName>style.visibility</p:attrName>
                                        </p:attrNameLst>
                                      </p:cBhvr>
                                      <p:to>
                                        <p:strVal val="visible"/>
                                      </p:to>
                                    </p:set>
                                    <p:animEffect filter="strips(downRight)" transition="in">
                                      <p:cBhvr>
                                        <p:cTn id="33" dur="1500"/>
                                        <p:tgtEl>
                                          <p:spTgt spid="14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2"/>
      <p:bldP build="whole" bldLvl="1" animBg="1" rev="0" advAuto="0" spid="141"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nvSpPr>
        <p:spPr>
          <a:xfrm>
            <a:off x="3502694" y="245864"/>
            <a:ext cx="697369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- 8:1-17</a:t>
            </a:r>
          </a:p>
        </p:txBody>
      </p:sp>
      <p:grpSp>
        <p:nvGrpSpPr>
          <p:cNvPr id="151" name="Group 151"/>
          <p:cNvGrpSpPr/>
          <p:nvPr/>
        </p:nvGrpSpPr>
        <p:grpSpPr>
          <a:xfrm>
            <a:off x="10668258" y="2108779"/>
            <a:ext cx="1790701" cy="4698421"/>
            <a:chOff x="0" y="0"/>
            <a:chExt cx="1790700" cy="4698420"/>
          </a:xfrm>
        </p:grpSpPr>
        <p:sp>
          <p:nvSpPr>
            <p:cNvPr id="146" name="Shape 146"/>
            <p:cNvSpPr/>
            <p:nvPr/>
          </p:nvSpPr>
          <p:spPr>
            <a:xfrm>
              <a:off x="0" y="0"/>
              <a:ext cx="1790700" cy="4698421"/>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47" name="Shape 147"/>
            <p:cNvSpPr/>
            <p:nvPr/>
          </p:nvSpPr>
          <p:spPr>
            <a:xfrm>
              <a:off x="592097" y="1656452"/>
              <a:ext cx="746206" cy="834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A</a:t>
              </a:r>
            </a:p>
          </p:txBody>
        </p:sp>
        <p:sp>
          <p:nvSpPr>
            <p:cNvPr id="148" name="Shape 148"/>
            <p:cNvSpPr/>
            <p:nvPr/>
          </p:nvSpPr>
          <p:spPr>
            <a:xfrm>
              <a:off x="165100" y="3751958"/>
              <a:ext cx="1460500"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PLAN</a:t>
              </a:r>
            </a:p>
          </p:txBody>
        </p:sp>
        <p:pic>
          <p:nvPicPr>
            <p:cNvPr id="149" name="droppedImage.pdf"/>
            <p:cNvPicPr/>
            <p:nvPr/>
          </p:nvPicPr>
          <p:blipFill>
            <a:blip r:embed="rId2">
              <a:extLst/>
            </a:blip>
            <a:stretch>
              <a:fillRect/>
            </a:stretch>
          </p:blipFill>
          <p:spPr>
            <a:xfrm>
              <a:off x="825500" y="572786"/>
              <a:ext cx="139700" cy="6223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50" name="Shape 150"/>
            <p:cNvSpPr/>
            <p:nvPr/>
          </p:nvSpPr>
          <p:spPr>
            <a:xfrm>
              <a:off x="592097" y="2721334"/>
              <a:ext cx="609654" cy="492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56" sz="28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56" sz="2800">
                  <a:solidFill>
                    <a:srgbClr val="31339F"/>
                  </a:solidFill>
                </a:rPr>
                <a:t>6-8</a:t>
              </a:r>
            </a:p>
          </p:txBody>
        </p:sp>
      </p:grpSp>
      <p:sp>
        <p:nvSpPr>
          <p:cNvPr id="152" name="Shape 152"/>
          <p:cNvSpPr/>
          <p:nvPr>
            <p:ph type="body" idx="4294967295"/>
          </p:nvPr>
        </p:nvSpPr>
        <p:spPr>
          <a:xfrm>
            <a:off x="1701800" y="1574800"/>
            <a:ext cx="7721600" cy="863600"/>
          </a:xfrm>
          <a:prstGeom prst="rect">
            <a:avLst/>
          </a:prstGeom>
        </p:spPr>
        <p:txBody>
          <a:bodyPr lIns="38100" tIns="38100" rIns="38100" bIns="38100">
            <a:noAutofit/>
          </a:bodyPr>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Romans 8:1-17</a:t>
            </a:r>
          </a:p>
        </p:txBody>
      </p:sp>
      <p:sp>
        <p:nvSpPr>
          <p:cNvPr id="153" name="Shape 153"/>
          <p:cNvSpPr/>
          <p:nvPr/>
        </p:nvSpPr>
        <p:spPr>
          <a:xfrm>
            <a:off x="2101649" y="2594355"/>
            <a:ext cx="7721601" cy="2400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It is possible that chapter 8 is continuation of 7:13-25 argumentation.</a:t>
            </a:r>
            <a:endParaRPr sz="34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Or affirmation of blessing of Holy Spirit’s control and dwelling from Abraham.</a:t>
            </a:r>
          </a:p>
        </p:txBody>
      </p:sp>
      <p:sp>
        <p:nvSpPr>
          <p:cNvPr id="154" name="Shape 154"/>
          <p:cNvSpPr/>
          <p:nvPr/>
        </p:nvSpPr>
        <p:spPr>
          <a:xfrm>
            <a:off x="3009900" y="5765378"/>
            <a:ext cx="6972300" cy="105443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7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7000">
                <a:solidFill>
                  <a:srgbClr val="31339F"/>
                </a:solidFill>
                <a:effectLst>
                  <a:outerShdw sx="100000" sy="100000" kx="0" ky="0" algn="b" rotWithShape="0" blurRad="101600" dist="76200" dir="2700000">
                    <a:srgbClr val="000000">
                      <a:alpha val="75000"/>
                    </a:srgbClr>
                  </a:outerShdw>
                </a:effectLst>
              </a:rPr>
              <a:t>Flesh &lt;=&gt; Spirit</a:t>
            </a:r>
          </a:p>
        </p:txBody>
      </p:sp>
      <p:sp>
        <p:nvSpPr>
          <p:cNvPr id="155" name="Shape 155"/>
          <p:cNvSpPr/>
          <p:nvPr/>
        </p:nvSpPr>
        <p:spPr>
          <a:xfrm>
            <a:off x="2209800" y="7064502"/>
            <a:ext cx="10414000" cy="19939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3200"/>
              </a:spcBef>
              <a:buFont typeface="Zapf Dingbats"/>
              <a:defRPr sz="3400">
                <a:latin typeface="Times New Roman"/>
                <a:ea typeface="Times New Roman"/>
                <a:cs typeface="Times New Roman"/>
                <a:sym typeface="Times New Roman"/>
              </a:defRPr>
            </a:lvl1pPr>
          </a:lstStyle>
          <a:p>
            <a:pPr lvl="0">
              <a:defRPr sz="1800"/>
            </a:pPr>
            <a:r>
              <a:rPr sz="3400"/>
              <a:t>“However, you are not in the flesh but in the Spirit, if indeed the Spirit of God dwells in you. But if anyone does not have the Spirit of Christ, he does not belong to Him.” (Romans 8:9).</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151"/>
                                        </p:tgtEl>
                                        <p:attrNameLst>
                                          <p:attrName>style.visibility</p:attrName>
                                        </p:attrNameLst>
                                      </p:cBhvr>
                                      <p:to>
                                        <p:strVal val="visible"/>
                                      </p:to>
                                    </p:set>
                                    <p:anim calcmode="lin" valueType="num">
                                      <p:cBhvr>
                                        <p:cTn id="7" dur="2500" fill="hold"/>
                                        <p:tgtEl>
                                          <p:spTgt spid="151"/>
                                        </p:tgtEl>
                                        <p:attrNameLst>
                                          <p:attrName>ppt_x</p:attrName>
                                        </p:attrNameLst>
                                      </p:cBhvr>
                                      <p:tavLst>
                                        <p:tav tm="0">
                                          <p:val>
                                            <p:strVal val="#ppt_x-#ppt_w/2"/>
                                          </p:val>
                                        </p:tav>
                                        <p:tav tm="100000">
                                          <p:val>
                                            <p:strVal val="#ppt_x"/>
                                          </p:val>
                                        </p:tav>
                                      </p:tavLst>
                                    </p:anim>
                                    <p:anim calcmode="lin" valueType="num">
                                      <p:cBhvr>
                                        <p:cTn id="8" dur="2500" fill="hold"/>
                                        <p:tgtEl>
                                          <p:spTgt spid="151"/>
                                        </p:tgtEl>
                                        <p:attrNameLst>
                                          <p:attrName>ppt_y</p:attrName>
                                        </p:attrNameLst>
                                      </p:cBhvr>
                                      <p:tavLst>
                                        <p:tav tm="0">
                                          <p:val>
                                            <p:strVal val="#ppt_y"/>
                                          </p:val>
                                        </p:tav>
                                        <p:tav tm="100000">
                                          <p:val>
                                            <p:strVal val="#ppt_y"/>
                                          </p:val>
                                        </p:tav>
                                      </p:tavLst>
                                    </p:anim>
                                    <p:anim calcmode="lin" valueType="num">
                                      <p:cBhvr>
                                        <p:cTn id="9" dur="2500" fill="hold"/>
                                        <p:tgtEl>
                                          <p:spTgt spid="151"/>
                                        </p:tgtEl>
                                        <p:attrNameLst>
                                          <p:attrName>ppt_w</p:attrName>
                                        </p:attrNameLst>
                                      </p:cBhvr>
                                      <p:tavLst>
                                        <p:tav tm="0">
                                          <p:val>
                                            <p:fltVal val="0"/>
                                          </p:val>
                                        </p:tav>
                                        <p:tav tm="100000">
                                          <p:val>
                                            <p:strVal val="#ppt_w"/>
                                          </p:val>
                                        </p:tav>
                                      </p:tavLst>
                                    </p:anim>
                                    <p:anim calcmode="lin" valueType="num">
                                      <p:cBhvr>
                                        <p:cTn id="10" dur="2500" fill="hold"/>
                                        <p:tgtEl>
                                          <p:spTgt spid="15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 grpId="2" fill="hold">
                                  <p:stCondLst>
                                    <p:cond delay="0"/>
                                  </p:stCondLst>
                                  <p:iterate type="el" backwards="0">
                                    <p:tmAbs val="0"/>
                                  </p:iterate>
                                  <p:childTnLst>
                                    <p:set>
                                      <p:cBhvr>
                                        <p:cTn id="14" fill="hold"/>
                                        <p:tgtEl>
                                          <p:spTgt spid="153">
                                            <p:bg/>
                                          </p:spTgt>
                                        </p:tgtEl>
                                        <p:attrNameLst>
                                          <p:attrName>style.visibility</p:attrName>
                                        </p:attrNameLst>
                                      </p:cBhvr>
                                      <p:to>
                                        <p:strVal val="visible"/>
                                      </p:to>
                                    </p:set>
                                    <p:anim calcmode="lin" valueType="num">
                                      <p:cBhvr>
                                        <p:cTn id="15" dur="1000" fill="hold"/>
                                        <p:tgtEl>
                                          <p:spTgt spid="153">
                                            <p:bg/>
                                          </p:spTgt>
                                        </p:tgtEl>
                                        <p:attrNameLst>
                                          <p:attrName>ppt_x</p:attrName>
                                        </p:attrNameLst>
                                      </p:cBhvr>
                                      <p:tavLst>
                                        <p:tav tm="0">
                                          <p:val>
                                            <p:strVal val="0-#ppt_w/2"/>
                                          </p:val>
                                        </p:tav>
                                        <p:tav tm="100000">
                                          <p:val>
                                            <p:strVal val="#ppt_x"/>
                                          </p:val>
                                        </p:tav>
                                      </p:tavLst>
                                    </p:anim>
                                    <p:anim calcmode="lin" valueType="num">
                                      <p:cBhvr>
                                        <p:cTn id="16" dur="1000" fill="hold"/>
                                        <p:tgtEl>
                                          <p:spTgt spid="153">
                                            <p:bg/>
                                          </p:spTgt>
                                        </p:tgtEl>
                                        <p:attrNameLst>
                                          <p:attrName>ppt_y</p:attrName>
                                        </p:attrNameLst>
                                      </p:cBhvr>
                                      <p:tavLst>
                                        <p:tav tm="0">
                                          <p:val>
                                            <p:strVal val="#ppt_y"/>
                                          </p:val>
                                        </p:tav>
                                        <p:tav tm="100000">
                                          <p:val>
                                            <p:strVal val="#ppt_y"/>
                                          </p:val>
                                        </p:tav>
                                      </p:tavLst>
                                    </p:anim>
                                  </p:childTnLst>
                                </p:cTn>
                              </p:par>
                              <p:par>
                                <p:cTn id="17" presetClass="entr" presetSubtype="8" presetID="2" grpId="2" fill="hold">
                                  <p:stCondLst>
                                    <p:cond delay="0"/>
                                  </p:stCondLst>
                                  <p:iterate type="el" backwards="0">
                                    <p:tmAbs val="0"/>
                                  </p:iterate>
                                  <p:childTnLst>
                                    <p:set>
                                      <p:cBhvr>
                                        <p:cTn id="18" fill="hold"/>
                                        <p:tgtEl>
                                          <p:spTgt spid="153">
                                            <p:txEl>
                                              <p:pRg st="0" end="0"/>
                                            </p:txEl>
                                          </p:spTgt>
                                        </p:tgtEl>
                                        <p:attrNameLst>
                                          <p:attrName>style.visibility</p:attrName>
                                        </p:attrNameLst>
                                      </p:cBhvr>
                                      <p:to>
                                        <p:strVal val="visible"/>
                                      </p:to>
                                    </p:set>
                                    <p:anim calcmode="lin" valueType="num">
                                      <p:cBhvr>
                                        <p:cTn id="19" dur="1000" fill="hold"/>
                                        <p:tgtEl>
                                          <p:spTgt spid="153">
                                            <p:txEl>
                                              <p:pRg st="0" end="0"/>
                                            </p:txEl>
                                          </p:spTgt>
                                        </p:tgtEl>
                                        <p:attrNameLst>
                                          <p:attrName>ppt_x</p:attrName>
                                        </p:attrNameLst>
                                      </p:cBhvr>
                                      <p:tavLst>
                                        <p:tav tm="0">
                                          <p:val>
                                            <p:strVal val="0-#ppt_w/2"/>
                                          </p:val>
                                        </p:tav>
                                        <p:tav tm="100000">
                                          <p:val>
                                            <p:strVal val="#ppt_x"/>
                                          </p:val>
                                        </p:tav>
                                      </p:tavLst>
                                    </p:anim>
                                    <p:anim calcmode="lin" valueType="num">
                                      <p:cBhvr>
                                        <p:cTn id="20" dur="1000" fill="hold"/>
                                        <p:tgtEl>
                                          <p:spTgt spid="1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2" fill="hold">
                                  <p:stCondLst>
                                    <p:cond delay="0"/>
                                  </p:stCondLst>
                                  <p:iterate type="el" backwards="0">
                                    <p:tmAbs val="0"/>
                                  </p:iterate>
                                  <p:childTnLst>
                                    <p:set>
                                      <p:cBhvr>
                                        <p:cTn id="24" fill="hold"/>
                                        <p:tgtEl>
                                          <p:spTgt spid="153">
                                            <p:txEl>
                                              <p:pRg st="1" end="1"/>
                                            </p:txEl>
                                          </p:spTgt>
                                        </p:tgtEl>
                                        <p:attrNameLst>
                                          <p:attrName>style.visibility</p:attrName>
                                        </p:attrNameLst>
                                      </p:cBhvr>
                                      <p:to>
                                        <p:strVal val="visible"/>
                                      </p:to>
                                    </p:set>
                                    <p:anim calcmode="lin" valueType="num">
                                      <p:cBhvr>
                                        <p:cTn id="25" dur="1000" fill="hold"/>
                                        <p:tgtEl>
                                          <p:spTgt spid="153">
                                            <p:txEl>
                                              <p:pRg st="1" end="1"/>
                                            </p:txEl>
                                          </p:spTgt>
                                        </p:tgtEl>
                                        <p:attrNameLst>
                                          <p:attrName>ppt_x</p:attrName>
                                        </p:attrNameLst>
                                      </p:cBhvr>
                                      <p:tavLst>
                                        <p:tav tm="0">
                                          <p:val>
                                            <p:strVal val="0-#ppt_w/2"/>
                                          </p:val>
                                        </p:tav>
                                        <p:tav tm="100000">
                                          <p:val>
                                            <p:strVal val="#ppt_x"/>
                                          </p:val>
                                        </p:tav>
                                      </p:tavLst>
                                    </p:anim>
                                    <p:anim calcmode="lin" valueType="num">
                                      <p:cBhvr>
                                        <p:cTn id="26" dur="1000" fill="hold"/>
                                        <p:tgtEl>
                                          <p:spTgt spid="1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1" grpId="3" fill="hold">
                                  <p:stCondLst>
                                    <p:cond delay="0"/>
                                  </p:stCondLst>
                                  <p:iterate type="el" backwards="0">
                                    <p:tmAbs val="0"/>
                                  </p:iterate>
                                  <p:childTnLst>
                                    <p:set>
                                      <p:cBhvr>
                                        <p:cTn id="30" fill="hold"/>
                                        <p:tgtEl>
                                          <p:spTgt spid="154"/>
                                        </p:tgtEl>
                                        <p:attrNameLst>
                                          <p:attrName>style.visibility</p:attrName>
                                        </p:attrNameLst>
                                      </p:cBhvr>
                                      <p:to>
                                        <p:strVal val="visible"/>
                                      </p:to>
                                    </p:set>
                                    <p:animEffect filter="(null)(right)" transition="in">
                                      <p:cBhvr>
                                        <p:cTn id="31" dur="1000"/>
                                        <p:tgtEl>
                                          <p:spTgt spid="154"/>
                                        </p:tgtEl>
                                      </p:cBhvr>
                                    </p:animEffect>
                                  </p:childTnLst>
                                </p:cTn>
                              </p:par>
                            </p:childTnLst>
                          </p:cTn>
                        </p:par>
                        <p:par>
                          <p:cTn id="32" fill="hold">
                            <p:stCondLst>
                              <p:cond delay="1000"/>
                            </p:stCondLst>
                            <p:childTnLst>
                              <p:par>
                                <p:cTn id="33" nodeType="afterEffect" presetClass="entr" presetSubtype="6" presetID="18" grpId="4" fill="hold">
                                  <p:stCondLst>
                                    <p:cond delay="0"/>
                                  </p:stCondLst>
                                  <p:iterate type="el" backwards="0">
                                    <p:tmAbs val="0"/>
                                  </p:iterate>
                                  <p:childTnLst>
                                    <p:set>
                                      <p:cBhvr>
                                        <p:cTn id="34" fill="hold"/>
                                        <p:tgtEl>
                                          <p:spTgt spid="155"/>
                                        </p:tgtEl>
                                        <p:attrNameLst>
                                          <p:attrName>style.visibility</p:attrName>
                                        </p:attrNameLst>
                                      </p:cBhvr>
                                      <p:to>
                                        <p:strVal val="visible"/>
                                      </p:to>
                                    </p:set>
                                    <p:animEffect filter="strips(downRight)" transition="in">
                                      <p:cBhvr>
                                        <p:cTn id="35"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P build="whole" bldLvl="1" animBg="1" rev="0" advAuto="0" spid="155" grpId="4"/>
      <p:bldP build="p" bldLvl="5" animBg="1" rev="0" advAuto="0" spid="153" grpId="2"/>
      <p:bldP build="whole" bldLvl="1" animBg="1" rev="0" advAuto="0" spid="154"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nvSpPr>
        <p:spPr>
          <a:xfrm>
            <a:off x="3516560" y="245864"/>
            <a:ext cx="694595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8:18-39</a:t>
            </a:r>
          </a:p>
        </p:txBody>
      </p:sp>
      <p:grpSp>
        <p:nvGrpSpPr>
          <p:cNvPr id="163" name="Group 163"/>
          <p:cNvGrpSpPr/>
          <p:nvPr/>
        </p:nvGrpSpPr>
        <p:grpSpPr>
          <a:xfrm>
            <a:off x="10674350" y="1533961"/>
            <a:ext cx="1790700" cy="4698421"/>
            <a:chOff x="0" y="0"/>
            <a:chExt cx="1790700" cy="4698420"/>
          </a:xfrm>
        </p:grpSpPr>
        <p:sp>
          <p:nvSpPr>
            <p:cNvPr id="158" name="Shape 158"/>
            <p:cNvSpPr/>
            <p:nvPr/>
          </p:nvSpPr>
          <p:spPr>
            <a:xfrm>
              <a:off x="0" y="0"/>
              <a:ext cx="1790700" cy="4698421"/>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59" name="Shape 159"/>
            <p:cNvSpPr/>
            <p:nvPr/>
          </p:nvSpPr>
          <p:spPr>
            <a:xfrm>
              <a:off x="592097" y="1656452"/>
              <a:ext cx="746206" cy="834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A</a:t>
              </a:r>
            </a:p>
          </p:txBody>
        </p:sp>
        <p:sp>
          <p:nvSpPr>
            <p:cNvPr id="160" name="Shape 160"/>
            <p:cNvSpPr/>
            <p:nvPr/>
          </p:nvSpPr>
          <p:spPr>
            <a:xfrm>
              <a:off x="165100" y="3751958"/>
              <a:ext cx="1460500"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PLAN</a:t>
              </a:r>
            </a:p>
          </p:txBody>
        </p:sp>
        <p:pic>
          <p:nvPicPr>
            <p:cNvPr id="161" name="droppedImage.pdf"/>
            <p:cNvPicPr/>
            <p:nvPr/>
          </p:nvPicPr>
          <p:blipFill>
            <a:blip r:embed="rId2">
              <a:extLst/>
            </a:blip>
            <a:stretch>
              <a:fillRect/>
            </a:stretch>
          </p:blipFill>
          <p:spPr>
            <a:xfrm>
              <a:off x="825500" y="572786"/>
              <a:ext cx="139700" cy="622301"/>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62" name="Shape 162"/>
            <p:cNvSpPr/>
            <p:nvPr/>
          </p:nvSpPr>
          <p:spPr>
            <a:xfrm>
              <a:off x="592097" y="2721334"/>
              <a:ext cx="609654" cy="492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56" sz="28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56" sz="2800">
                  <a:solidFill>
                    <a:srgbClr val="31339F"/>
                  </a:solidFill>
                </a:rPr>
                <a:t>6-8</a:t>
              </a:r>
            </a:p>
          </p:txBody>
        </p:sp>
      </p:grpSp>
      <p:sp>
        <p:nvSpPr>
          <p:cNvPr id="164" name="Shape 164"/>
          <p:cNvSpPr/>
          <p:nvPr>
            <p:ph type="body" idx="4294967295"/>
          </p:nvPr>
        </p:nvSpPr>
        <p:spPr>
          <a:xfrm>
            <a:off x="1943100" y="1409846"/>
            <a:ext cx="8428187" cy="863601"/>
          </a:xfrm>
          <a:prstGeom prst="rect">
            <a:avLst/>
          </a:prstGeom>
        </p:spPr>
        <p:txBody>
          <a:bodyPr lIns="38100" tIns="38100" rIns="38100" bIns="38100">
            <a:noAutofit/>
          </a:bodyPr>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Problem of suffering (8:18-39)</a:t>
            </a:r>
          </a:p>
        </p:txBody>
      </p:sp>
      <p:sp>
        <p:nvSpPr>
          <p:cNvPr id="165" name="Shape 165"/>
          <p:cNvSpPr/>
          <p:nvPr/>
        </p:nvSpPr>
        <p:spPr>
          <a:xfrm>
            <a:off x="2480543" y="2586528"/>
            <a:ext cx="7353301" cy="1435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Spirit (promise) &amp; Suffering? (18-25)</a:t>
            </a:r>
            <a:endParaRPr sz="34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Spirit’s involvement (26-30)</a:t>
            </a:r>
          </a:p>
        </p:txBody>
      </p:sp>
      <p:grpSp>
        <p:nvGrpSpPr>
          <p:cNvPr id="168" name="Group 168"/>
          <p:cNvGrpSpPr/>
          <p:nvPr/>
        </p:nvGrpSpPr>
        <p:grpSpPr>
          <a:xfrm>
            <a:off x="2205388" y="4607584"/>
            <a:ext cx="8293109" cy="2525340"/>
            <a:chOff x="74215" y="65076"/>
            <a:chExt cx="8293107" cy="2525339"/>
          </a:xfrm>
        </p:grpSpPr>
        <p:pic>
          <p:nvPicPr>
            <p:cNvPr id="166" name="Picture 4.png"/>
            <p:cNvPicPr/>
            <p:nvPr/>
          </p:nvPicPr>
          <p:blipFill>
            <a:blip r:embed="rId3">
              <a:extLst/>
            </a:blip>
            <a:stretch>
              <a:fillRect/>
            </a:stretch>
          </p:blipFill>
          <p:spPr>
            <a:xfrm>
              <a:off x="74215" y="65076"/>
              <a:ext cx="8293109" cy="2525341"/>
            </a:xfrm>
            <a:prstGeom prst="rect">
              <a:avLst/>
            </a:prstGeom>
            <a:ln w="12700" cap="flat">
              <a:noFill/>
              <a:miter lim="400000"/>
            </a:ln>
            <a:effectLst>
              <a:outerShdw sx="100000" sy="100000" kx="0" ky="0" algn="b" rotWithShape="0" blurRad="76200" dist="50800" dir="4380000">
                <a:srgbClr val="000000">
                  <a:alpha val="70999"/>
                </a:srgbClr>
              </a:outerShdw>
            </a:effectLst>
          </p:spPr>
        </p:pic>
        <p:sp>
          <p:nvSpPr>
            <p:cNvPr id="167" name="Shape 167"/>
            <p:cNvSpPr/>
            <p:nvPr/>
          </p:nvSpPr>
          <p:spPr>
            <a:xfrm rot="2706649">
              <a:off x="5269379" y="1120505"/>
              <a:ext cx="2852345" cy="482601"/>
            </a:xfrm>
            <a:prstGeom prst="rect">
              <a:avLst/>
            </a:prstGeom>
            <a:noFill/>
            <a:ln w="12700" cap="flat">
              <a:noFill/>
              <a:miter lim="400000"/>
            </a:ln>
            <a:effectLst>
              <a:outerShdw sx="100000" sy="100000" kx="0" ky="0" algn="b" rotWithShape="0" blurRad="76200" dist="50800" dir="4380000">
                <a:srgbClr val="000000">
                  <a:alpha val="70999"/>
                </a:srgbClr>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a:defRPr cap="all" sz="2600">
                  <a:solidFill>
                    <a:srgbClr val="5C554F"/>
                  </a:solidFill>
                  <a:latin typeface="Bradley Hand ITC TT-Bold"/>
                  <a:ea typeface="Bradley Hand ITC TT-Bold"/>
                  <a:cs typeface="Bradley Hand ITC TT-Bold"/>
                  <a:sym typeface="Bradley Hand ITC TT-Bold"/>
                </a:defRPr>
              </a:lvl1pPr>
            </a:lstStyle>
            <a:p>
              <a:pPr lvl="0">
                <a:defRPr cap="none" sz="1800">
                  <a:solidFill>
                    <a:srgbClr val="000000"/>
                  </a:solidFill>
                </a:defRPr>
              </a:pPr>
              <a:r>
                <a:rPr cap="all" sz="2600">
                  <a:solidFill>
                    <a:srgbClr val="5C554F"/>
                  </a:solidFill>
                </a:rPr>
                <a:t>RoMANS 8:29-30</a:t>
              </a:r>
            </a:p>
          </p:txBody>
        </p:sp>
      </p:grpSp>
      <p:sp>
        <p:nvSpPr>
          <p:cNvPr id="169" name="Shape 169"/>
          <p:cNvSpPr/>
          <p:nvPr/>
        </p:nvSpPr>
        <p:spPr>
          <a:xfrm>
            <a:off x="1466118" y="8610746"/>
            <a:ext cx="11312752" cy="736601"/>
          </a:xfrm>
          <a:prstGeom prst="rect">
            <a:avLst/>
          </a:prstGeom>
          <a:ln w="12700">
            <a:miter lim="400000"/>
          </a:ln>
          <a:effectLst>
            <a:outerShdw sx="100000" sy="100000" kx="0" ky="0" algn="b" rotWithShape="0" blurRad="76200" dist="50800" dir="4380000">
              <a:srgbClr val="000000">
                <a:alpha val="70999"/>
              </a:srgbClr>
            </a:outerShdw>
          </a:effectLst>
          <a:extLst>
            <a:ext uri="{C572A759-6A51-4108-AA02-DFA0A04FC94B}">
              <ma14:wrappingTextBoxFlag xmlns:ma14="http://schemas.microsoft.com/office/mac/drawingml/2011/main" val="1"/>
            </a:ext>
          </a:extLst>
        </p:spPr>
        <p:txBody>
          <a:bodyPr wrap="none" lIns="38100" tIns="38100" rIns="38100" bIns="38100" anchor="ctr">
            <a:spAutoFit/>
          </a:bodyPr>
          <a:lstStyle>
            <a:lvl1pPr marL="219456" algn="ctr">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4300">
                <a:solidFill>
                  <a:srgbClr val="A11400"/>
                </a:solidFill>
                <a:latin typeface="Helvetica"/>
                <a:ea typeface="Helvetica"/>
                <a:cs typeface="Helvetica"/>
                <a:sym typeface="Helvetica"/>
              </a:defRPr>
            </a:lvl1pPr>
          </a:lstStyle>
          <a:p>
            <a:pPr lvl="0">
              <a:defRPr sz="1800">
                <a:solidFill>
                  <a:srgbClr val="000000"/>
                </a:solidFill>
              </a:defRPr>
            </a:pPr>
            <a:r>
              <a:rPr sz="4300">
                <a:solidFill>
                  <a:srgbClr val="A11400"/>
                </a:solidFill>
              </a:rPr>
              <a:t>Personal ~ Powerful ~ Prepared ~ Purposeful</a:t>
            </a:r>
          </a:p>
        </p:txBody>
      </p:sp>
      <p:sp>
        <p:nvSpPr>
          <p:cNvPr id="170" name="Shape 170"/>
          <p:cNvSpPr/>
          <p:nvPr/>
        </p:nvSpPr>
        <p:spPr>
          <a:xfrm>
            <a:off x="2679700" y="7732051"/>
            <a:ext cx="8890000" cy="546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228600" indent="-228600">
              <a:spcBef>
                <a:spcPts val="3200"/>
              </a:spcBef>
              <a:buSzPct val="65000"/>
              <a:buFont typeface="Zapf Dingbats"/>
              <a:buChar char="✦"/>
              <a:defRPr sz="3400">
                <a:solidFill>
                  <a:srgbClr val="5C554F"/>
                </a:solidFill>
                <a:latin typeface="Times New Roman"/>
                <a:ea typeface="Times New Roman"/>
                <a:cs typeface="Times New Roman"/>
                <a:sym typeface="Times New Roman"/>
              </a:defRPr>
            </a:lvl1pPr>
          </a:lstStyle>
          <a:p>
            <a:pPr lvl="0">
              <a:defRPr sz="1800">
                <a:solidFill>
                  <a:srgbClr val="000000"/>
                </a:solidFill>
              </a:defRPr>
            </a:pPr>
            <a:r>
              <a:rPr sz="3400">
                <a:solidFill>
                  <a:srgbClr val="5C554F"/>
                </a:solidFill>
              </a:rPr>
              <a:t>God is amazingly committed to us (31-39)</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163"/>
                                        </p:tgtEl>
                                        <p:attrNameLst>
                                          <p:attrName>style.visibility</p:attrName>
                                        </p:attrNameLst>
                                      </p:cBhvr>
                                      <p:to>
                                        <p:strVal val="visible"/>
                                      </p:to>
                                    </p:set>
                                    <p:anim calcmode="lin" valueType="num">
                                      <p:cBhvr>
                                        <p:cTn id="7" dur="2500" fill="hold"/>
                                        <p:tgtEl>
                                          <p:spTgt spid="163"/>
                                        </p:tgtEl>
                                        <p:attrNameLst>
                                          <p:attrName>ppt_x</p:attrName>
                                        </p:attrNameLst>
                                      </p:cBhvr>
                                      <p:tavLst>
                                        <p:tav tm="0">
                                          <p:val>
                                            <p:strVal val="#ppt_x-#ppt_w/2"/>
                                          </p:val>
                                        </p:tav>
                                        <p:tav tm="100000">
                                          <p:val>
                                            <p:strVal val="#ppt_x"/>
                                          </p:val>
                                        </p:tav>
                                      </p:tavLst>
                                    </p:anim>
                                    <p:anim calcmode="lin" valueType="num">
                                      <p:cBhvr>
                                        <p:cTn id="8" dur="2500" fill="hold"/>
                                        <p:tgtEl>
                                          <p:spTgt spid="163"/>
                                        </p:tgtEl>
                                        <p:attrNameLst>
                                          <p:attrName>ppt_y</p:attrName>
                                        </p:attrNameLst>
                                      </p:cBhvr>
                                      <p:tavLst>
                                        <p:tav tm="0">
                                          <p:val>
                                            <p:strVal val="#ppt_y"/>
                                          </p:val>
                                        </p:tav>
                                        <p:tav tm="100000">
                                          <p:val>
                                            <p:strVal val="#ppt_y"/>
                                          </p:val>
                                        </p:tav>
                                      </p:tavLst>
                                    </p:anim>
                                    <p:anim calcmode="lin" valueType="num">
                                      <p:cBhvr>
                                        <p:cTn id="9" dur="2500" fill="hold"/>
                                        <p:tgtEl>
                                          <p:spTgt spid="163"/>
                                        </p:tgtEl>
                                        <p:attrNameLst>
                                          <p:attrName>ppt_w</p:attrName>
                                        </p:attrNameLst>
                                      </p:cBhvr>
                                      <p:tavLst>
                                        <p:tav tm="0">
                                          <p:val>
                                            <p:fltVal val="0"/>
                                          </p:val>
                                        </p:tav>
                                        <p:tav tm="100000">
                                          <p:val>
                                            <p:strVal val="#ppt_w"/>
                                          </p:val>
                                        </p:tav>
                                      </p:tavLst>
                                    </p:anim>
                                    <p:anim calcmode="lin" valueType="num">
                                      <p:cBhvr>
                                        <p:cTn id="10" dur="2500" fill="hold"/>
                                        <p:tgtEl>
                                          <p:spTgt spid="16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 grpId="2" fill="hold">
                                  <p:stCondLst>
                                    <p:cond delay="0"/>
                                  </p:stCondLst>
                                  <p:iterate type="el" backwards="0">
                                    <p:tmAbs val="0"/>
                                  </p:iterate>
                                  <p:childTnLst>
                                    <p:set>
                                      <p:cBhvr>
                                        <p:cTn id="14" fill="hold"/>
                                        <p:tgtEl>
                                          <p:spTgt spid="165">
                                            <p:bg/>
                                          </p:spTgt>
                                        </p:tgtEl>
                                        <p:attrNameLst>
                                          <p:attrName>style.visibility</p:attrName>
                                        </p:attrNameLst>
                                      </p:cBhvr>
                                      <p:to>
                                        <p:strVal val="visible"/>
                                      </p:to>
                                    </p:set>
                                    <p:anim calcmode="lin" valueType="num">
                                      <p:cBhvr>
                                        <p:cTn id="15" dur="1000" fill="hold"/>
                                        <p:tgtEl>
                                          <p:spTgt spid="165">
                                            <p:bg/>
                                          </p:spTgt>
                                        </p:tgtEl>
                                        <p:attrNameLst>
                                          <p:attrName>ppt_x</p:attrName>
                                        </p:attrNameLst>
                                      </p:cBhvr>
                                      <p:tavLst>
                                        <p:tav tm="0">
                                          <p:val>
                                            <p:strVal val="0-#ppt_w/2"/>
                                          </p:val>
                                        </p:tav>
                                        <p:tav tm="100000">
                                          <p:val>
                                            <p:strVal val="#ppt_x"/>
                                          </p:val>
                                        </p:tav>
                                      </p:tavLst>
                                    </p:anim>
                                    <p:anim calcmode="lin" valueType="num">
                                      <p:cBhvr>
                                        <p:cTn id="16" dur="1000" fill="hold"/>
                                        <p:tgtEl>
                                          <p:spTgt spid="165">
                                            <p:bg/>
                                          </p:spTgt>
                                        </p:tgtEl>
                                        <p:attrNameLst>
                                          <p:attrName>ppt_y</p:attrName>
                                        </p:attrNameLst>
                                      </p:cBhvr>
                                      <p:tavLst>
                                        <p:tav tm="0">
                                          <p:val>
                                            <p:strVal val="#ppt_y"/>
                                          </p:val>
                                        </p:tav>
                                        <p:tav tm="100000">
                                          <p:val>
                                            <p:strVal val="#ppt_y"/>
                                          </p:val>
                                        </p:tav>
                                      </p:tavLst>
                                    </p:anim>
                                  </p:childTnLst>
                                </p:cTn>
                              </p:par>
                              <p:par>
                                <p:cTn id="17" presetClass="entr" presetSubtype="8" presetID="2" grpId="2" fill="hold">
                                  <p:stCondLst>
                                    <p:cond delay="0"/>
                                  </p:stCondLst>
                                  <p:iterate type="el" backwards="0">
                                    <p:tmAbs val="0"/>
                                  </p:iterate>
                                  <p:childTnLst>
                                    <p:set>
                                      <p:cBhvr>
                                        <p:cTn id="18" fill="hold"/>
                                        <p:tgtEl>
                                          <p:spTgt spid="165">
                                            <p:txEl>
                                              <p:pRg st="0" end="0"/>
                                            </p:txEl>
                                          </p:spTgt>
                                        </p:tgtEl>
                                        <p:attrNameLst>
                                          <p:attrName>style.visibility</p:attrName>
                                        </p:attrNameLst>
                                      </p:cBhvr>
                                      <p:to>
                                        <p:strVal val="visible"/>
                                      </p:to>
                                    </p:set>
                                    <p:anim calcmode="lin" valueType="num">
                                      <p:cBhvr>
                                        <p:cTn id="19" dur="10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p:cTn id="20" dur="1000" fill="hold"/>
                                        <p:tgtEl>
                                          <p:spTgt spid="1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2" fill="hold">
                                  <p:stCondLst>
                                    <p:cond delay="0"/>
                                  </p:stCondLst>
                                  <p:iterate type="el" backwards="0">
                                    <p:tmAbs val="0"/>
                                  </p:iterate>
                                  <p:childTnLst>
                                    <p:set>
                                      <p:cBhvr>
                                        <p:cTn id="24" fill="hold"/>
                                        <p:tgtEl>
                                          <p:spTgt spid="165">
                                            <p:txEl>
                                              <p:pRg st="1" end="1"/>
                                            </p:txEl>
                                          </p:spTgt>
                                        </p:tgtEl>
                                        <p:attrNameLst>
                                          <p:attrName>style.visibility</p:attrName>
                                        </p:attrNameLst>
                                      </p:cBhvr>
                                      <p:to>
                                        <p:strVal val="visible"/>
                                      </p:to>
                                    </p:set>
                                    <p:anim calcmode="lin" valueType="num">
                                      <p:cBhvr>
                                        <p:cTn id="25" dur="1000" fill="hold"/>
                                        <p:tgtEl>
                                          <p:spTgt spid="165">
                                            <p:txEl>
                                              <p:pRg st="1" end="1"/>
                                            </p:txEl>
                                          </p:spTgt>
                                        </p:tgtEl>
                                        <p:attrNameLst>
                                          <p:attrName>ppt_x</p:attrName>
                                        </p:attrNameLst>
                                      </p:cBhvr>
                                      <p:tavLst>
                                        <p:tav tm="0">
                                          <p:val>
                                            <p:strVal val="0-#ppt_w/2"/>
                                          </p:val>
                                        </p:tav>
                                        <p:tav tm="100000">
                                          <p:val>
                                            <p:strVal val="#ppt_x"/>
                                          </p:val>
                                        </p:tav>
                                      </p:tavLst>
                                    </p:anim>
                                    <p:anim calcmode="lin" valueType="num">
                                      <p:cBhvr>
                                        <p:cTn id="26" dur="100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 presetID="2" grpId="3" fill="hold">
                                  <p:stCondLst>
                                    <p:cond delay="0"/>
                                  </p:stCondLst>
                                  <p:iterate type="lt" backwards="0">
                                    <p:tmAbs val="0"/>
                                  </p:iterate>
                                  <p:childTnLst>
                                    <p:set>
                                      <p:cBhvr>
                                        <p:cTn id="30" fill="hold"/>
                                        <p:tgtEl>
                                          <p:spTgt spid="169"/>
                                        </p:tgtEl>
                                        <p:attrNameLst>
                                          <p:attrName>style.visibility</p:attrName>
                                        </p:attrNameLst>
                                      </p:cBhvr>
                                      <p:to>
                                        <p:strVal val="visible"/>
                                      </p:to>
                                    </p:set>
                                    <p:anim calcmode="lin" valueType="num">
                                      <p:cBhvr>
                                        <p:cTn id="31" dur="80" fill="hold"/>
                                        <p:tgtEl>
                                          <p:spTgt spid="169"/>
                                        </p:tgtEl>
                                        <p:attrNameLst>
                                          <p:attrName>ppt_x</p:attrName>
                                        </p:attrNameLst>
                                      </p:cBhvr>
                                      <p:tavLst>
                                        <p:tav tm="0">
                                          <p:val>
                                            <p:strVal val="#ppt_x"/>
                                          </p:val>
                                        </p:tav>
                                        <p:tav tm="100000">
                                          <p:val>
                                            <p:strVal val="#ppt_x"/>
                                          </p:val>
                                        </p:tav>
                                      </p:tavLst>
                                    </p:anim>
                                    <p:anim calcmode="lin" valueType="num">
                                      <p:cBhvr>
                                        <p:cTn id="32" dur="80" fill="hold"/>
                                        <p:tgtEl>
                                          <p:spTgt spid="16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17" grpId="4" fill="hold">
                                  <p:stCondLst>
                                    <p:cond delay="0"/>
                                  </p:stCondLst>
                                  <p:iterate type="el" backwards="0">
                                    <p:tmAbs val="0"/>
                                  </p:iterate>
                                  <p:childTnLst>
                                    <p:set>
                                      <p:cBhvr>
                                        <p:cTn id="36" fill="hold"/>
                                        <p:tgtEl>
                                          <p:spTgt spid="168"/>
                                        </p:tgtEl>
                                        <p:attrNameLst>
                                          <p:attrName>style.visibility</p:attrName>
                                        </p:attrNameLst>
                                      </p:cBhvr>
                                      <p:to>
                                        <p:strVal val="visible"/>
                                      </p:to>
                                    </p:set>
                                    <p:anim calcmode="lin" valueType="num">
                                      <p:cBhvr>
                                        <p:cTn id="37" dur="1000" fill="hold"/>
                                        <p:tgtEl>
                                          <p:spTgt spid="168"/>
                                        </p:tgtEl>
                                        <p:attrNameLst>
                                          <p:attrName>ppt_x</p:attrName>
                                        </p:attrNameLst>
                                      </p:cBhvr>
                                      <p:tavLst>
                                        <p:tav tm="0">
                                          <p:val>
                                            <p:strVal val="#ppt_x-#ppt_w/2"/>
                                          </p:val>
                                        </p:tav>
                                        <p:tav tm="100000">
                                          <p:val>
                                            <p:strVal val="#ppt_x"/>
                                          </p:val>
                                        </p:tav>
                                      </p:tavLst>
                                    </p:anim>
                                    <p:anim calcmode="lin" valueType="num">
                                      <p:cBhvr>
                                        <p:cTn id="38" dur="1000" fill="hold"/>
                                        <p:tgtEl>
                                          <p:spTgt spid="168"/>
                                        </p:tgtEl>
                                        <p:attrNameLst>
                                          <p:attrName>ppt_y</p:attrName>
                                        </p:attrNameLst>
                                      </p:cBhvr>
                                      <p:tavLst>
                                        <p:tav tm="0">
                                          <p:val>
                                            <p:strVal val="#ppt_y"/>
                                          </p:val>
                                        </p:tav>
                                        <p:tav tm="100000">
                                          <p:val>
                                            <p:strVal val="#ppt_y"/>
                                          </p:val>
                                        </p:tav>
                                      </p:tavLst>
                                    </p:anim>
                                    <p:anim calcmode="lin" valueType="num">
                                      <p:cBhvr>
                                        <p:cTn id="39" dur="1000" fill="hold"/>
                                        <p:tgtEl>
                                          <p:spTgt spid="168"/>
                                        </p:tgtEl>
                                        <p:attrNameLst>
                                          <p:attrName>ppt_w</p:attrName>
                                        </p:attrNameLst>
                                      </p:cBhvr>
                                      <p:tavLst>
                                        <p:tav tm="0">
                                          <p:val>
                                            <p:fltVal val="0"/>
                                          </p:val>
                                        </p:tav>
                                        <p:tav tm="100000">
                                          <p:val>
                                            <p:strVal val="#ppt_w"/>
                                          </p:val>
                                        </p:tav>
                                      </p:tavLst>
                                    </p:anim>
                                    <p:anim calcmode="lin" valueType="num">
                                      <p:cBhvr>
                                        <p:cTn id="40" dur="1000" fill="hold"/>
                                        <p:tgtEl>
                                          <p:spTgt spid="16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5" fill="hold">
                                  <p:stCondLst>
                                    <p:cond delay="0"/>
                                  </p:stCondLst>
                                  <p:iterate type="el" backwards="0">
                                    <p:tmAbs val="0"/>
                                  </p:iterate>
                                  <p:childTnLst>
                                    <p:set>
                                      <p:cBhvr>
                                        <p:cTn id="44" fill="hold"/>
                                        <p:tgtEl>
                                          <p:spTgt spid="170"/>
                                        </p:tgtEl>
                                        <p:attrNameLst>
                                          <p:attrName>style.visibility</p:attrName>
                                        </p:attrNameLst>
                                      </p:cBhvr>
                                      <p:to>
                                        <p:strVal val="visible"/>
                                      </p:to>
                                    </p:set>
                                    <p:animEffect filter="wipe(left)" transition="in">
                                      <p:cBhvr>
                                        <p:cTn id="45" dur="1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5"/>
      <p:bldP build="whole" bldLvl="1" animBg="1" rev="0" advAuto="0" spid="169" grpId="3"/>
      <p:bldP build="whole" bldLvl="1" animBg="1" rev="0" advAuto="0" spid="168" grpId="4"/>
      <p:bldP build="p" bldLvl="5" animBg="1" rev="0" advAuto="0" spid="165" grpId="2"/>
      <p:bldP build="whole" bldLvl="1" animBg="1" rev="0" advAuto="0" spid="163"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nvSpPr>
        <p:spPr>
          <a:xfrm>
            <a:off x="4360230" y="480268"/>
            <a:ext cx="5871841"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RIGHTEOUSNESS</a:t>
            </a:r>
          </a:p>
        </p:txBody>
      </p:sp>
      <p:sp>
        <p:nvSpPr>
          <p:cNvPr id="173" name="Shape 173"/>
          <p:cNvSpPr/>
          <p:nvPr/>
        </p:nvSpPr>
        <p:spPr>
          <a:xfrm>
            <a:off x="5697471" y="3052018"/>
            <a:ext cx="2489825" cy="266933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24288" sz="18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24288" sz="18400">
                <a:solidFill>
                  <a:srgbClr val="31339F"/>
                </a:solidFill>
                <a:effectLst>
                  <a:outerShdw sx="100000" sy="100000" kx="0" ky="0" algn="b" rotWithShape="0" blurRad="101600" dist="76200" dir="2700000">
                    <a:srgbClr val="000000">
                      <a:alpha val="75000"/>
                    </a:srgbClr>
                  </a:outerShdw>
                </a:effectLst>
              </a:rPr>
              <a:t>M</a:t>
            </a:r>
          </a:p>
        </p:txBody>
      </p:sp>
      <p:sp>
        <p:nvSpPr>
          <p:cNvPr id="174" name="Shape 174"/>
          <p:cNvSpPr/>
          <p:nvPr/>
        </p:nvSpPr>
        <p:spPr>
          <a:xfrm>
            <a:off x="3628355" y="2336537"/>
            <a:ext cx="1899990" cy="266933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24288" sz="18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24288" sz="18400">
                <a:solidFill>
                  <a:srgbClr val="31339F"/>
                </a:solidFill>
                <a:effectLst>
                  <a:outerShdw sx="100000" sy="100000" kx="0" ky="0" algn="b" rotWithShape="0" blurRad="101600" dist="76200" dir="2700000">
                    <a:srgbClr val="000000">
                      <a:alpha val="75000"/>
                    </a:srgbClr>
                  </a:outerShdw>
                </a:effectLst>
              </a:rPr>
              <a:t>O</a:t>
            </a:r>
          </a:p>
        </p:txBody>
      </p:sp>
      <p:sp>
        <p:nvSpPr>
          <p:cNvPr id="175" name="Shape 175"/>
          <p:cNvSpPr/>
          <p:nvPr/>
        </p:nvSpPr>
        <p:spPr>
          <a:xfrm>
            <a:off x="1452948" y="1039068"/>
            <a:ext cx="1828801" cy="266933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24288" sz="18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24288" sz="18400">
                <a:solidFill>
                  <a:srgbClr val="31339F"/>
                </a:solidFill>
                <a:effectLst>
                  <a:outerShdw sx="100000" sy="100000" kx="0" ky="0" algn="b" rotWithShape="0" blurRad="101600" dist="76200" dir="2700000">
                    <a:srgbClr val="000000">
                      <a:alpha val="75000"/>
                    </a:srgbClr>
                  </a:outerShdw>
                </a:effectLst>
              </a:rPr>
              <a:t>R</a:t>
            </a:r>
          </a:p>
        </p:txBody>
      </p:sp>
      <p:pic>
        <p:nvPicPr>
          <p:cNvPr id="176" name="droppedImage.pdf"/>
          <p:cNvPicPr/>
          <p:nvPr/>
        </p:nvPicPr>
        <p:blipFill>
          <a:blip r:embed="rId2">
            <a:extLst/>
          </a:blip>
          <a:stretch>
            <a:fillRect/>
          </a:stretch>
        </p:blipFill>
        <p:spPr>
          <a:xfrm>
            <a:off x="1968683" y="2062584"/>
            <a:ext cx="622301" cy="622301"/>
          </a:xfrm>
          <a:prstGeom prst="rect">
            <a:avLst/>
          </a:prstGeom>
          <a:ln w="12700">
            <a:miter lim="400000"/>
          </a:ln>
          <a:effectLst>
            <a:outerShdw sx="100000" sy="100000" kx="0" ky="0" algn="b" rotWithShape="0" blurRad="101600" dist="76200" dir="2700000">
              <a:srgbClr val="000000">
                <a:alpha val="75000"/>
              </a:srgbClr>
            </a:outerShdw>
          </a:effectLst>
        </p:spPr>
      </p:pic>
      <p:pic>
        <p:nvPicPr>
          <p:cNvPr id="177" name="droppedImage.pdf"/>
          <p:cNvPicPr/>
          <p:nvPr/>
        </p:nvPicPr>
        <p:blipFill>
          <a:blip r:embed="rId3">
            <a:extLst/>
          </a:blip>
          <a:stretch>
            <a:fillRect/>
          </a:stretch>
        </p:blipFill>
        <p:spPr>
          <a:xfrm>
            <a:off x="4052420" y="3516906"/>
            <a:ext cx="1051860" cy="279401"/>
          </a:xfrm>
          <a:prstGeom prst="rect">
            <a:avLst/>
          </a:prstGeom>
          <a:ln w="12700">
            <a:miter lim="400000"/>
          </a:ln>
          <a:effectLst>
            <a:outerShdw sx="100000" sy="100000" kx="0" ky="0" algn="b" rotWithShape="0" blurRad="101600" dist="76200" dir="2700000">
              <a:srgbClr val="000000">
                <a:alpha val="75000"/>
              </a:srgbClr>
            </a:outerShdw>
          </a:effectLst>
        </p:spPr>
      </p:pic>
      <p:pic>
        <p:nvPicPr>
          <p:cNvPr id="178" name="droppedImage.pdf"/>
          <p:cNvPicPr/>
          <p:nvPr/>
        </p:nvPicPr>
        <p:blipFill>
          <a:blip r:embed="rId4">
            <a:extLst/>
          </a:blip>
          <a:stretch>
            <a:fillRect/>
          </a:stretch>
        </p:blipFill>
        <p:spPr>
          <a:xfrm>
            <a:off x="6324600" y="4449139"/>
            <a:ext cx="971550" cy="38101"/>
          </a:xfrm>
          <a:prstGeom prst="rect">
            <a:avLst/>
          </a:prstGeom>
          <a:ln w="12700">
            <a:miter lim="400000"/>
          </a:ln>
          <a:effectLst>
            <a:outerShdw sx="100000" sy="100000" kx="0" ky="0" algn="b" rotWithShape="0" blurRad="101600" dist="76200" dir="2700000">
              <a:srgbClr val="000000">
                <a:alpha val="75000"/>
              </a:srgbClr>
            </a:outerShdw>
          </a:effectLst>
        </p:spPr>
      </p:pic>
      <p:sp>
        <p:nvSpPr>
          <p:cNvPr id="179" name="Shape 179"/>
          <p:cNvSpPr/>
          <p:nvPr/>
        </p:nvSpPr>
        <p:spPr>
          <a:xfrm rot="9651">
            <a:off x="3117849" y="5530862"/>
            <a:ext cx="4533901" cy="9201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Obsolete</a:t>
            </a:r>
          </a:p>
        </p:txBody>
      </p:sp>
      <p:sp>
        <p:nvSpPr>
          <p:cNvPr id="180" name="Shape 180"/>
          <p:cNvSpPr/>
          <p:nvPr/>
        </p:nvSpPr>
        <p:spPr>
          <a:xfrm rot="9651">
            <a:off x="1451420" y="4557729"/>
            <a:ext cx="4533901" cy="9201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Revealed</a:t>
            </a:r>
          </a:p>
        </p:txBody>
      </p:sp>
      <p:sp>
        <p:nvSpPr>
          <p:cNvPr id="181" name="Shape 181"/>
          <p:cNvSpPr/>
          <p:nvPr/>
        </p:nvSpPr>
        <p:spPr>
          <a:xfrm rot="60535">
            <a:off x="5878487" y="6279284"/>
            <a:ext cx="2425701" cy="9201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Made</a:t>
            </a:r>
          </a:p>
        </p:txBody>
      </p:sp>
      <p:grpSp>
        <p:nvGrpSpPr>
          <p:cNvPr id="185" name="Group 185"/>
          <p:cNvGrpSpPr/>
          <p:nvPr/>
        </p:nvGrpSpPr>
        <p:grpSpPr>
          <a:xfrm>
            <a:off x="2095500" y="7442200"/>
            <a:ext cx="4965700" cy="1562100"/>
            <a:chOff x="0" y="0"/>
            <a:chExt cx="4965700" cy="1562100"/>
          </a:xfrm>
        </p:grpSpPr>
        <p:sp>
          <p:nvSpPr>
            <p:cNvPr id="182" name="Shape 182"/>
            <p:cNvSpPr/>
            <p:nvPr/>
          </p:nvSpPr>
          <p:spPr>
            <a:xfrm>
              <a:off x="0" y="0"/>
              <a:ext cx="4686300" cy="1562100"/>
            </a:xfrm>
            <a:prstGeom prst="rect">
              <a:avLst/>
            </a:prstGeom>
            <a:gradFill flip="none" rotWithShape="1">
              <a:gsLst>
                <a:gs pos="0">
                  <a:srgbClr val="FFCFB4">
                    <a:alpha val="96000"/>
                  </a:srgbClr>
                </a:gs>
                <a:gs pos="88601">
                  <a:srgbClr val="B8B5C2">
                    <a:alpha val="96000"/>
                  </a:srgbClr>
                </a:gs>
                <a:gs pos="100000">
                  <a:srgbClr val="719BD0">
                    <a:alpha val="96000"/>
                  </a:srgbClr>
                </a:gs>
              </a:gsLst>
              <a:path path="shape">
                <a:fillToRect l="50000" t="50000" r="50000" b="50000"/>
              </a:path>
            </a:gradFill>
            <a:ln w="12700" cap="flat">
              <a:solidFill>
                <a:srgbClr val="5E5E5E">
                  <a:alpha val="96000"/>
                </a:srgbClr>
              </a:solidFill>
              <a:prstDash val="solid"/>
              <a:miter lim="400000"/>
            </a:ln>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83" name="Shape 183"/>
            <p:cNvSpPr/>
            <p:nvPr/>
          </p:nvSpPr>
          <p:spPr>
            <a:xfrm>
              <a:off x="292100" y="177800"/>
              <a:ext cx="1231900" cy="1206500"/>
            </a:xfrm>
            <a:prstGeom prst="rightArrow">
              <a:avLst>
                <a:gd name="adj1" fmla="val 42857"/>
                <a:gd name="adj2" fmla="val 41053"/>
              </a:avLst>
            </a:prstGeom>
            <a:blipFill rotWithShape="1">
              <a:blip r:embed="rId5"/>
              <a:srcRect l="0" t="0" r="0" b="0"/>
              <a:tile tx="0" ty="0" sx="100000" sy="100000" flip="none" algn="tl"/>
            </a:blipFill>
            <a:ln w="12700" cap="flat">
              <a:solidFill>
                <a:srgbClr val="5E5E5E"/>
              </a:solidFill>
              <a:prstDash val="solid"/>
              <a:miter lim="400000"/>
            </a:ln>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84" name="Shape 184"/>
            <p:cNvSpPr/>
            <p:nvPr/>
          </p:nvSpPr>
          <p:spPr>
            <a:xfrm>
              <a:off x="1028700" y="308538"/>
              <a:ext cx="3937000" cy="920131"/>
            </a:xfrm>
            <a:prstGeom prst="rect">
              <a:avLst/>
            </a:prstGeom>
            <a:noFill/>
            <a:ln w="12700" cap="flat">
              <a:noFill/>
              <a:miter lim="400000"/>
            </a:ln>
            <a:effectLst>
              <a:outerShdw sx="100000" sy="100000" kx="0" ky="0" algn="b" rotWithShape="0" blurRad="101600" dist="76200" dir="2700000">
                <a:srgbClr val="FCFCFC">
                  <a:alpha val="75000"/>
                </a:srgbClr>
              </a:outerShdw>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Blessing</a:t>
              </a:r>
            </a:p>
          </p:txBody>
        </p:sp>
      </p:grpSp>
      <p:sp>
        <p:nvSpPr>
          <p:cNvPr id="186" name="Shape 186"/>
          <p:cNvSpPr/>
          <p:nvPr/>
        </p:nvSpPr>
        <p:spPr>
          <a:xfrm>
            <a:off x="8096333" y="3788023"/>
            <a:ext cx="1899989" cy="266933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24288" sz="18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24288" sz="18400">
                <a:solidFill>
                  <a:srgbClr val="31339F"/>
                </a:solidFill>
                <a:effectLst>
                  <a:outerShdw sx="100000" sy="100000" kx="0" ky="0" algn="b" rotWithShape="0" blurRad="101600" dist="76200" dir="2700000">
                    <a:srgbClr val="000000">
                      <a:alpha val="75000"/>
                    </a:srgbClr>
                  </a:outerShdw>
                </a:effectLst>
              </a:rPr>
              <a:t>A</a:t>
            </a:r>
          </a:p>
        </p:txBody>
      </p:sp>
      <p:sp>
        <p:nvSpPr>
          <p:cNvPr id="187" name="Shape 187"/>
          <p:cNvSpPr/>
          <p:nvPr/>
        </p:nvSpPr>
        <p:spPr>
          <a:xfrm>
            <a:off x="10439622" y="4551366"/>
            <a:ext cx="1828801" cy="266933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24288" sz="18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24288" sz="18400">
                <a:solidFill>
                  <a:srgbClr val="31339F"/>
                </a:solidFill>
                <a:effectLst>
                  <a:outerShdw sx="100000" sy="100000" kx="0" ky="0" algn="b" rotWithShape="0" blurRad="101600" dist="76200" dir="2700000">
                    <a:srgbClr val="000000">
                      <a:alpha val="75000"/>
                    </a:srgbClr>
                  </a:outerShdw>
                </a:effectLst>
              </a:rPr>
              <a:t>N</a:t>
            </a:r>
          </a:p>
        </p:txBody>
      </p:sp>
      <p:pic>
        <p:nvPicPr>
          <p:cNvPr id="188" name="droppedImage.pdf"/>
          <p:cNvPicPr/>
          <p:nvPr/>
        </p:nvPicPr>
        <p:blipFill>
          <a:blip r:embed="rId6">
            <a:extLst/>
          </a:blip>
          <a:stretch>
            <a:fillRect/>
          </a:stretch>
        </p:blipFill>
        <p:spPr>
          <a:xfrm>
            <a:off x="8773709" y="5003799"/>
            <a:ext cx="139701" cy="622301"/>
          </a:xfrm>
          <a:prstGeom prst="rect">
            <a:avLst/>
          </a:prstGeom>
          <a:ln w="12700">
            <a:miter lim="400000"/>
          </a:ln>
          <a:effectLst>
            <a:outerShdw sx="100000" sy="100000" kx="0" ky="0" algn="b" rotWithShape="0" blurRad="101600" dist="76200" dir="2700000">
              <a:srgbClr val="000000">
                <a:alpha val="75000"/>
              </a:srgbClr>
            </a:outerShdw>
          </a:effectLst>
        </p:spPr>
      </p:pic>
      <p:pic>
        <p:nvPicPr>
          <p:cNvPr id="189" name="droppedImage.pdf"/>
          <p:cNvPicPr/>
          <p:nvPr/>
        </p:nvPicPr>
        <p:blipFill>
          <a:blip r:embed="rId7">
            <a:extLst/>
          </a:blip>
          <a:stretch>
            <a:fillRect/>
          </a:stretch>
        </p:blipFill>
        <p:spPr>
          <a:xfrm>
            <a:off x="10909395" y="5689182"/>
            <a:ext cx="889001" cy="177801"/>
          </a:xfrm>
          <a:prstGeom prst="rect">
            <a:avLst/>
          </a:prstGeom>
          <a:ln w="12700">
            <a:miter lim="400000"/>
          </a:ln>
          <a:effectLst>
            <a:outerShdw sx="100000" sy="100000" kx="0" ky="0" algn="b" rotWithShape="0" blurRad="101600" dist="76200" dir="2700000">
              <a:srgbClr val="000000">
                <a:alpha val="75000"/>
              </a:srgbClr>
            </a:outerShdw>
          </a:effectLst>
        </p:spPr>
      </p:pic>
      <p:sp>
        <p:nvSpPr>
          <p:cNvPr id="190" name="Shape 190"/>
          <p:cNvSpPr/>
          <p:nvPr/>
        </p:nvSpPr>
        <p:spPr>
          <a:xfrm rot="50883">
            <a:off x="7710312" y="6982135"/>
            <a:ext cx="4533901" cy="9201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Attained</a:t>
            </a:r>
          </a:p>
        </p:txBody>
      </p:sp>
      <p:sp>
        <p:nvSpPr>
          <p:cNvPr id="191" name="Shape 191"/>
          <p:cNvSpPr/>
          <p:nvPr/>
        </p:nvSpPr>
        <p:spPr>
          <a:xfrm rot="50883">
            <a:off x="9664745" y="7969269"/>
            <a:ext cx="4533901" cy="9201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eNlarged</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193"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194" name="Shape 194"/>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algn="ct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195" name="Shape 195"/>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196" name="Shape 196"/>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Bucknell</a:t>
            </a:r>
          </a:p>
        </p:txBody>
      </p:sp>
      <p:sp>
        <p:nvSpPr>
          <p:cNvPr id="197" name="Shape 197"/>
          <p:cNvSpPr/>
          <p:nvPr/>
        </p:nvSpPr>
        <p:spPr>
          <a:xfrm>
            <a:off x="3334427" y="2646081"/>
            <a:ext cx="6335946" cy="2032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sz="6300">
                <a:solidFill>
                  <a:srgbClr val="282420"/>
                </a:solidFill>
              </a:rPr>
              <a:t>Romans 3:21-8</a:t>
            </a:r>
            <a:endParaRPr sz="6300">
              <a:solidFill>
                <a:srgbClr val="282420"/>
              </a:solidFill>
            </a:endParaRPr>
          </a:p>
          <a:p>
            <a:pPr lvl="0" algn="ctr">
              <a:defRPr sz="1800"/>
            </a:pPr>
            <a:r>
              <a:rPr sz="6300">
                <a:solidFill>
                  <a:srgbClr val="282420"/>
                </a:solidFill>
              </a:rPr>
              <a:t>Overview</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nvSpPr>
        <p:spPr>
          <a:xfrm>
            <a:off x="2082800" y="4166714"/>
            <a:ext cx="10682834" cy="1671142"/>
          </a:xfrm>
          <a:prstGeom prst="roundRect">
            <a:avLst>
              <a:gd name="adj" fmla="val 11399"/>
            </a:avLst>
          </a:prstGeom>
          <a:solidFill>
            <a:srgbClr val="FFF1D7"/>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4" name="Shape 24"/>
          <p:cNvSpPr/>
          <p:nvPr/>
        </p:nvSpPr>
        <p:spPr>
          <a:xfrm>
            <a:off x="2361585" y="2511571"/>
            <a:ext cx="10643215"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3300"/>
              </a:spcBef>
              <a:tabLst>
                <a:tab pos="114300" algn="l"/>
                <a:tab pos="4953000" algn="l"/>
                <a:tab pos="7493000" algn="l"/>
              </a:tabLst>
              <a:defRPr sz="1800"/>
            </a:pPr>
            <a:r>
              <a:rPr b="1" sz="3200">
                <a:latin typeface="+mj-lt"/>
                <a:ea typeface="+mj-ea"/>
                <a:cs typeface="+mj-cs"/>
                <a:sym typeface="Garamond"/>
              </a:rPr>
              <a:t>A. Righteousness </a:t>
            </a:r>
            <a:r>
              <a:rPr b="1" sz="3200">
                <a:solidFill>
                  <a:srgbClr val="C82506"/>
                </a:solidFill>
                <a:latin typeface="+mj-lt"/>
                <a:ea typeface="+mj-ea"/>
                <a:cs typeface="+mj-cs"/>
                <a:sym typeface="Garamond"/>
              </a:rPr>
              <a:t>R</a:t>
            </a:r>
            <a:r>
              <a:rPr b="1" sz="3200">
                <a:latin typeface="+mj-lt"/>
                <a:ea typeface="+mj-ea"/>
                <a:cs typeface="+mj-cs"/>
                <a:sym typeface="Garamond"/>
              </a:rPr>
              <a:t>evealed</a:t>
            </a:r>
            <a:r>
              <a:rPr b="1" sz="3200">
                <a:latin typeface="+mj-lt"/>
                <a:ea typeface="+mj-ea"/>
                <a:cs typeface="+mj-cs"/>
                <a:sym typeface="Garamond"/>
              </a:rPr>
              <a:t>: 	Gospel 	(Rom  1:1-17) </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B. Righteousness </a:t>
            </a:r>
            <a:r>
              <a:rPr b="1" sz="3200">
                <a:solidFill>
                  <a:srgbClr val="C82506"/>
                </a:solidFill>
                <a:latin typeface="+mj-lt"/>
                <a:ea typeface="+mj-ea"/>
                <a:cs typeface="+mj-cs"/>
                <a:sym typeface="Garamond"/>
              </a:rPr>
              <a:t>O</a:t>
            </a:r>
            <a:r>
              <a:rPr b="1" sz="3200">
                <a:latin typeface="+mj-lt"/>
                <a:ea typeface="+mj-ea"/>
                <a:cs typeface="+mj-cs"/>
                <a:sym typeface="Garamond"/>
              </a:rPr>
              <a:t>bsolete</a:t>
            </a:r>
            <a:r>
              <a:rPr b="1" sz="3200">
                <a:latin typeface="+mj-lt"/>
                <a:ea typeface="+mj-ea"/>
                <a:cs typeface="+mj-cs"/>
                <a:sym typeface="Garamond"/>
              </a:rPr>
              <a:t>: 	Sin 	(Rom 1:18-3:20)</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C. Righteousness </a:t>
            </a:r>
            <a:r>
              <a:rPr b="1" sz="3200">
                <a:solidFill>
                  <a:srgbClr val="C82506"/>
                </a:solidFill>
                <a:latin typeface="+mj-lt"/>
                <a:ea typeface="+mj-ea"/>
                <a:cs typeface="+mj-cs"/>
                <a:sym typeface="Garamond"/>
              </a:rPr>
              <a:t>M</a:t>
            </a:r>
            <a:r>
              <a:rPr b="1" sz="3200">
                <a:latin typeface="+mj-lt"/>
                <a:ea typeface="+mj-ea"/>
                <a:cs typeface="+mj-cs"/>
                <a:sym typeface="Garamond"/>
              </a:rPr>
              <a:t>ade</a:t>
            </a:r>
            <a:r>
              <a:rPr b="1" sz="3200">
                <a:latin typeface="+mj-lt"/>
                <a:ea typeface="+mj-ea"/>
                <a:cs typeface="+mj-cs"/>
                <a:sym typeface="Garamond"/>
              </a:rPr>
              <a:t>:	Justification 	(Rom 3:21-5:21)</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D. Righteousness </a:t>
            </a:r>
            <a:r>
              <a:rPr b="1" sz="3200">
                <a:solidFill>
                  <a:srgbClr val="C82506"/>
                </a:solidFill>
                <a:latin typeface="+mj-lt"/>
                <a:ea typeface="+mj-ea"/>
                <a:cs typeface="+mj-cs"/>
                <a:sym typeface="Garamond"/>
              </a:rPr>
              <a:t>A</a:t>
            </a:r>
            <a:r>
              <a:rPr b="1" sz="3200">
                <a:latin typeface="+mj-lt"/>
                <a:ea typeface="+mj-ea"/>
                <a:cs typeface="+mj-cs"/>
                <a:sym typeface="Garamond"/>
              </a:rPr>
              <a:t>ttained</a:t>
            </a:r>
            <a:r>
              <a:rPr b="1" sz="3200">
                <a:latin typeface="+mj-lt"/>
                <a:ea typeface="+mj-ea"/>
                <a:cs typeface="+mj-cs"/>
                <a:sym typeface="Garamond"/>
              </a:rPr>
              <a:t>: 	Sanctification	(Rom 6-8)</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E. Righteousness </a:t>
            </a:r>
            <a:r>
              <a:rPr b="1" sz="3200">
                <a:latin typeface="+mj-lt"/>
                <a:ea typeface="+mj-ea"/>
                <a:cs typeface="+mj-cs"/>
                <a:sym typeface="Garamond"/>
              </a:rPr>
              <a:t>e</a:t>
            </a:r>
            <a:r>
              <a:rPr b="1" sz="3200">
                <a:solidFill>
                  <a:srgbClr val="C82506"/>
                </a:solidFill>
                <a:latin typeface="+mj-lt"/>
                <a:ea typeface="+mj-ea"/>
                <a:cs typeface="+mj-cs"/>
                <a:sym typeface="Garamond"/>
              </a:rPr>
              <a:t>N</a:t>
            </a:r>
            <a:r>
              <a:rPr b="1" sz="3200">
                <a:latin typeface="+mj-lt"/>
                <a:ea typeface="+mj-ea"/>
                <a:cs typeface="+mj-cs"/>
                <a:sym typeface="Garamond"/>
              </a:rPr>
              <a:t>larged</a:t>
            </a:r>
            <a:r>
              <a:rPr b="1" sz="3200">
                <a:latin typeface="+mj-lt"/>
                <a:ea typeface="+mj-ea"/>
                <a:cs typeface="+mj-cs"/>
                <a:sym typeface="Garamond"/>
              </a:rPr>
              <a:t>: 	Worldwide 	(Rom 9-11)</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F.  Righteousness </a:t>
            </a:r>
            <a:r>
              <a:rPr b="1" sz="3200">
                <a:solidFill>
                  <a:srgbClr val="C82506"/>
                </a:solidFill>
                <a:latin typeface="+mj-lt"/>
                <a:ea typeface="+mj-ea"/>
                <a:cs typeface="+mj-cs"/>
                <a:sym typeface="Garamond"/>
              </a:rPr>
              <a:t>S</a:t>
            </a:r>
            <a:r>
              <a:rPr b="1" sz="3200">
                <a:latin typeface="+mj-lt"/>
                <a:ea typeface="+mj-ea"/>
                <a:cs typeface="+mj-cs"/>
                <a:sym typeface="Garamond"/>
              </a:rPr>
              <a:t>pread</a:t>
            </a:r>
            <a:r>
              <a:rPr b="1" sz="3200">
                <a:latin typeface="+mj-lt"/>
                <a:ea typeface="+mj-ea"/>
                <a:cs typeface="+mj-cs"/>
                <a:sym typeface="Garamond"/>
              </a:rPr>
              <a:t>: 	Service 	(Rom 12-16)</a:t>
            </a:r>
            <a:endParaRPr b="1" sz="3200">
              <a:latin typeface="+mj-lt"/>
              <a:ea typeface="+mj-ea"/>
              <a:cs typeface="+mj-cs"/>
              <a:sym typeface="Garamond"/>
            </a:endParaRPr>
          </a:p>
        </p:txBody>
      </p:sp>
      <p:sp>
        <p:nvSpPr>
          <p:cNvPr id="25" name="Shape 25"/>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Overview of Romans</a:t>
            </a:r>
          </a:p>
        </p:txBody>
      </p:sp>
      <p:sp>
        <p:nvSpPr>
          <p:cNvPr id="26" name="Shape 26"/>
          <p:cNvSpPr/>
          <p:nvPr/>
        </p:nvSpPr>
        <p:spPr>
          <a:xfrm>
            <a:off x="3966939" y="1409846"/>
            <a:ext cx="7841000" cy="596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nSpc>
                <a:spcPct val="1900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b="1" cap="all" spc="272" sz="3400">
                <a:solidFill>
                  <a:srgbClr val="282420"/>
                </a:solidFill>
                <a:latin typeface="Helvetica"/>
                <a:ea typeface="Helvetica"/>
                <a:cs typeface="Helvetica"/>
                <a:sym typeface="Helvetica"/>
              </a:defRPr>
            </a:lvl1pPr>
          </a:lstStyle>
          <a:p>
            <a:pPr lvl="0">
              <a:defRPr b="0" cap="none" spc="0" sz="1800">
                <a:solidFill>
                  <a:srgbClr val="000000"/>
                </a:solidFill>
              </a:defRPr>
            </a:pPr>
            <a:r>
              <a:rPr b="1" cap="all" spc="272" sz="3400">
                <a:solidFill>
                  <a:srgbClr val="282420"/>
                </a:solidFill>
              </a:rPr>
              <a:t>Laying a solid Foundation</a:t>
            </a:r>
          </a:p>
        </p:txBody>
      </p:sp>
      <p:sp>
        <p:nvSpPr>
          <p:cNvPr id="27" name="Shape 27"/>
          <p:cNvSpPr/>
          <p:nvPr/>
        </p:nvSpPr>
        <p:spPr>
          <a:xfrm>
            <a:off x="3708400" y="7914823"/>
            <a:ext cx="6972300" cy="9201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RIGHTEOUSNESS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200"/>
                                  </p:stCondLst>
                                  <p:iterate type="el" backwards="0">
                                    <p:tmAbs val="0"/>
                                  </p:iterate>
                                  <p:childTnLst>
                                    <p:set>
                                      <p:cBhvr>
                                        <p:cTn id="6" fill="hold"/>
                                        <p:tgtEl>
                                          <p:spTgt spid="24">
                                            <p:bg/>
                                          </p:spTgt>
                                        </p:tgtEl>
                                        <p:attrNameLst>
                                          <p:attrName>style.visibility</p:attrName>
                                        </p:attrNameLst>
                                      </p:cBhvr>
                                      <p:to>
                                        <p:strVal val="visible"/>
                                      </p:to>
                                    </p:set>
                                    <p:anim calcmode="lin" valueType="num">
                                      <p:cBhvr>
                                        <p:cTn id="7" dur="1000" fill="hold"/>
                                        <p:tgtEl>
                                          <p:spTgt spid="24">
                                            <p:bg/>
                                          </p:spTgt>
                                        </p:tgtEl>
                                        <p:attrNameLst>
                                          <p:attrName>ppt_x</p:attrName>
                                        </p:attrNameLst>
                                      </p:cBhvr>
                                      <p:tavLst>
                                        <p:tav tm="0">
                                          <p:val>
                                            <p:strVal val="#ppt_x"/>
                                          </p:val>
                                        </p:tav>
                                        <p:tav tm="100000">
                                          <p:val>
                                            <p:strVal val="#ppt_x"/>
                                          </p:val>
                                        </p:tav>
                                      </p:tavLst>
                                    </p:anim>
                                    <p:anim calcmode="lin" valueType="num">
                                      <p:cBhvr>
                                        <p:cTn id="8" dur="1000" fill="hold"/>
                                        <p:tgtEl>
                                          <p:spTgt spid="24">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24">
                                            <p:txEl>
                                              <p:pRg st="0" end="0"/>
                                            </p:txEl>
                                          </p:spTgt>
                                        </p:tgtEl>
                                        <p:attrNameLst>
                                          <p:attrName>style.visibility</p:attrName>
                                        </p:attrNameLst>
                                      </p:cBhvr>
                                      <p:to>
                                        <p:strVal val="visible"/>
                                      </p:to>
                                    </p:set>
                                    <p:anim calcmode="lin" valueType="num">
                                      <p:cBhvr>
                                        <p:cTn id="11"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nodeType="afterEffect" presetClass="entr" presetSubtype="4" presetID="2" grpId="1" fill="hold">
                                  <p:stCondLst>
                                    <p:cond delay="200"/>
                                  </p:stCondLst>
                                  <p:iterate type="el" backwards="0">
                                    <p:tmAbs val="0"/>
                                  </p:iterate>
                                  <p:childTnLst>
                                    <p:set>
                                      <p:cBhvr>
                                        <p:cTn id="15" fill="hold"/>
                                        <p:tgtEl>
                                          <p:spTgt spid="24">
                                            <p:txEl>
                                              <p:pRg st="1" end="1"/>
                                            </p:txEl>
                                          </p:spTgt>
                                        </p:tgtEl>
                                        <p:attrNameLst>
                                          <p:attrName>style.visibility</p:attrName>
                                        </p:attrNameLst>
                                      </p:cBhvr>
                                      <p:to>
                                        <p:strVal val="visible"/>
                                      </p:to>
                                    </p:set>
                                    <p:anim calcmode="lin" valueType="num">
                                      <p:cBhvr>
                                        <p:cTn id="1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200"/>
                            </p:stCondLst>
                            <p:childTnLst>
                              <p:par>
                                <p:cTn id="19" nodeType="afterEffect" presetClass="entr" presetSubtype="4" presetID="2" grpId="1" fill="hold">
                                  <p:stCondLst>
                                    <p:cond delay="200"/>
                                  </p:stCondLst>
                                  <p:iterate type="el" backwards="0">
                                    <p:tmAbs val="0"/>
                                  </p:iterate>
                                  <p:childTnLst>
                                    <p:set>
                                      <p:cBhvr>
                                        <p:cTn id="20" fill="hold"/>
                                        <p:tgtEl>
                                          <p:spTgt spid="24">
                                            <p:txEl>
                                              <p:pRg st="2" end="2"/>
                                            </p:txEl>
                                          </p:spTgt>
                                        </p:tgtEl>
                                        <p:attrNameLst>
                                          <p:attrName>style.visibility</p:attrName>
                                        </p:attrNameLst>
                                      </p:cBhvr>
                                      <p:to>
                                        <p:strVal val="visible"/>
                                      </p:to>
                                    </p:set>
                                    <p:anim calcmode="lin" valueType="num">
                                      <p:cBhvr>
                                        <p:cTn id="2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400"/>
                            </p:stCondLst>
                            <p:childTnLst>
                              <p:par>
                                <p:cTn id="24" nodeType="afterEffect" presetClass="entr" presetSubtype="4" presetID="2" grpId="1" fill="hold">
                                  <p:stCondLst>
                                    <p:cond delay="200"/>
                                  </p:stCondLst>
                                  <p:iterate type="el" backwards="0">
                                    <p:tmAbs val="0"/>
                                  </p:iterate>
                                  <p:childTnLst>
                                    <p:set>
                                      <p:cBhvr>
                                        <p:cTn id="25" fill="hold"/>
                                        <p:tgtEl>
                                          <p:spTgt spid="24">
                                            <p:txEl>
                                              <p:pRg st="3" end="3"/>
                                            </p:txEl>
                                          </p:spTgt>
                                        </p:tgtEl>
                                        <p:attrNameLst>
                                          <p:attrName>style.visibility</p:attrName>
                                        </p:attrNameLst>
                                      </p:cBhvr>
                                      <p:to>
                                        <p:strVal val="visible"/>
                                      </p:to>
                                    </p:set>
                                    <p:anim calcmode="lin" valueType="num">
                                      <p:cBhvr>
                                        <p:cTn id="26"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600"/>
                            </p:stCondLst>
                            <p:childTnLst>
                              <p:par>
                                <p:cTn id="29" nodeType="afterEffect" presetClass="entr" presetSubtype="4" presetID="2" grpId="1" fill="hold">
                                  <p:stCondLst>
                                    <p:cond delay="200"/>
                                  </p:stCondLst>
                                  <p:iterate type="el" backwards="0">
                                    <p:tmAbs val="0"/>
                                  </p:iterate>
                                  <p:childTnLst>
                                    <p:set>
                                      <p:cBhvr>
                                        <p:cTn id="30" fill="hold"/>
                                        <p:tgtEl>
                                          <p:spTgt spid="24">
                                            <p:txEl>
                                              <p:pRg st="4" end="4"/>
                                            </p:txEl>
                                          </p:spTgt>
                                        </p:tgtEl>
                                        <p:attrNameLst>
                                          <p:attrName>style.visibility</p:attrName>
                                        </p:attrNameLst>
                                      </p:cBhvr>
                                      <p:to>
                                        <p:strVal val="visible"/>
                                      </p:to>
                                    </p:set>
                                    <p:anim calcmode="lin" valueType="num">
                                      <p:cBhvr>
                                        <p:cTn id="31"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800"/>
                            </p:stCondLst>
                            <p:childTnLst>
                              <p:par>
                                <p:cTn id="34" nodeType="afterEffect" presetClass="entr" presetSubtype="4" presetID="2" grpId="1" fill="hold">
                                  <p:stCondLst>
                                    <p:cond delay="200"/>
                                  </p:stCondLst>
                                  <p:iterate type="el" backwards="0">
                                    <p:tmAbs val="0"/>
                                  </p:iterate>
                                  <p:childTnLst>
                                    <p:set>
                                      <p:cBhvr>
                                        <p:cTn id="35" fill="hold"/>
                                        <p:tgtEl>
                                          <p:spTgt spid="24">
                                            <p:txEl>
                                              <p:pRg st="5" end="5"/>
                                            </p:txEl>
                                          </p:spTgt>
                                        </p:tgtEl>
                                        <p:attrNameLst>
                                          <p:attrName>style.visibility</p:attrName>
                                        </p:attrNameLst>
                                      </p:cBhvr>
                                      <p:to>
                                        <p:strVal val="visible"/>
                                      </p:to>
                                    </p:set>
                                    <p:anim calcmode="lin" valueType="num">
                                      <p:cBhvr>
                                        <p:cTn id="36"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nodeType="afterEffect" presetClass="entr" presetSubtype="4" presetID="2" grpId="1" fill="hold">
                                  <p:stCondLst>
                                    <p:cond delay="200"/>
                                  </p:stCondLst>
                                  <p:iterate type="el" backwards="0">
                                    <p:tmAbs val="0"/>
                                  </p:iterate>
                                  <p:childTnLst>
                                    <p:set>
                                      <p:cBhvr>
                                        <p:cTn id="40" fill="hold"/>
                                        <p:tgtEl>
                                          <p:spTgt spid="24">
                                            <p:txEl>
                                              <p:pRg st="6" end="6"/>
                                            </p:txEl>
                                          </p:spTgt>
                                        </p:tgtEl>
                                        <p:attrNameLst>
                                          <p:attrName>style.visibility</p:attrName>
                                        </p:attrNameLst>
                                      </p:cBhvr>
                                      <p:to>
                                        <p:strVal val="visible"/>
                                      </p:to>
                                    </p:set>
                                    <p:anim calcmode="lin" valueType="num">
                                      <p:cBhvr>
                                        <p:cTn id="41"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8200"/>
                            </p:stCondLst>
                            <p:childTnLst>
                              <p:par>
                                <p:cTn id="44" nodeType="afterEffect" presetClass="entr" presetSubtype="8" presetID="22" grpId="2" fill="hold">
                                  <p:stCondLst>
                                    <p:cond delay="0"/>
                                  </p:stCondLst>
                                  <p:iterate type="el" backwards="0">
                                    <p:tmAbs val="0"/>
                                  </p:iterate>
                                  <p:childTnLst>
                                    <p:set>
                                      <p:cBhvr>
                                        <p:cTn id="45" fill="hold"/>
                                        <p:tgtEl>
                                          <p:spTgt spid="27"/>
                                        </p:tgtEl>
                                        <p:attrNameLst>
                                          <p:attrName>style.visibility</p:attrName>
                                        </p:attrNameLst>
                                      </p:cBhvr>
                                      <p:to>
                                        <p:strVal val="visible"/>
                                      </p:to>
                                    </p:set>
                                    <p:animEffect filter="wipe(left)" transition="in">
                                      <p:cBhvr>
                                        <p:cTn id="46" dur="2500"/>
                                        <p:tgtEl>
                                          <p:spTgt spid="27"/>
                                        </p:tgtEl>
                                      </p:cBhvr>
                                    </p:animEffect>
                                  </p:childTnLst>
                                </p:cTn>
                              </p:par>
                            </p:childTnLst>
                          </p:cTn>
                        </p:par>
                        <p:par>
                          <p:cTn id="47" fill="hold">
                            <p:stCondLst>
                              <p:cond delay="10700"/>
                            </p:stCondLst>
                            <p:childTnLst>
                              <p:par>
                                <p:cTn id="48" nodeType="afterEffect" presetClass="entr" presetSubtype="8" presetID="1" grpId="3" fill="hold">
                                  <p:stCondLst>
                                    <p:cond delay="500"/>
                                  </p:stCondLst>
                                  <p:iterate type="el" backwards="0">
                                    <p:tmAbs val="0"/>
                                  </p:iterate>
                                  <p:childTnLst>
                                    <p:set>
                                      <p:cBhvr>
                                        <p:cTn id="49" fill="hold"/>
                                        <p:tgtEl>
                                          <p:spTgt spid="23"/>
                                        </p:tgtEl>
                                        <p:attrNameLst>
                                          <p:attrName>style.visibility</p:attrName>
                                        </p:attrNameLst>
                                      </p:cBhvr>
                                      <p:to>
                                        <p:strVal val="visible"/>
                                      </p:to>
                                    </p:set>
                                    <p:animEffect filter="(null)(right)" transition="in">
                                      <p:cBhvr>
                                        <p:cTn id="50" dur="1000"/>
                                        <p:tgtEl>
                                          <p:spTgt spid="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 grpId="2"/>
      <p:bldP build="p" bldLvl="5" animBg="1" rev="0" advAuto="0" spid="24" grpId="1"/>
      <p:bldP build="whole" bldLvl="1" animBg="1" rev="0" advAuto="0" spid="23"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nvSpPr>
        <p:spPr>
          <a:xfrm>
            <a:off x="3617366" y="245864"/>
            <a:ext cx="7379346"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3:21-5:21</a:t>
            </a:r>
          </a:p>
        </p:txBody>
      </p:sp>
      <p:sp>
        <p:nvSpPr>
          <p:cNvPr id="30" name="Shape 30"/>
          <p:cNvSpPr/>
          <p:nvPr>
            <p:ph type="body" idx="4294967295"/>
          </p:nvPr>
        </p:nvSpPr>
        <p:spPr>
          <a:xfrm>
            <a:off x="2042780" y="2001767"/>
            <a:ext cx="7857589" cy="5228019"/>
          </a:xfrm>
          <a:prstGeom prst="rect">
            <a:avLst/>
          </a:prstGeom>
        </p:spPr>
        <p:txBody>
          <a:bodyPr lIns="38100" tIns="38100" rIns="38100" bIns="38100">
            <a:noAutofit/>
          </a:bodyPr>
          <a:lstStyle/>
          <a:p>
            <a:pPr lvl="0" marL="406400" indent="-406400" algn="l">
              <a:spcBef>
                <a:spcPts val="7200"/>
              </a:spcBef>
              <a:buSzPct val="125000"/>
              <a:buChar char="•"/>
              <a:defRPr sz="1800"/>
            </a:pPr>
            <a:r>
              <a:rPr sz="4400">
                <a:solidFill>
                  <a:srgbClr val="5C554F"/>
                </a:solidFill>
                <a:latin typeface="Helvetica"/>
                <a:ea typeface="Helvetica"/>
                <a:cs typeface="Helvetica"/>
                <a:sym typeface="Helvetica"/>
              </a:rPr>
              <a:t>God presents us as righteous before God through faith in Christ.</a:t>
            </a:r>
            <a:endParaRPr sz="4400">
              <a:solidFill>
                <a:srgbClr val="5C554F"/>
              </a:solidFill>
              <a:latin typeface="Helvetica"/>
              <a:ea typeface="Helvetica"/>
              <a:cs typeface="Helvetica"/>
              <a:sym typeface="Helvetica"/>
            </a:endParaRPr>
          </a:p>
          <a:p>
            <a:pPr lvl="0" marL="406400" indent="-406400" algn="l">
              <a:spcBef>
                <a:spcPts val="7200"/>
              </a:spcBef>
              <a:buSzPct val="125000"/>
              <a:buChar char="•"/>
              <a:defRPr sz="1800"/>
            </a:pPr>
            <a:r>
              <a:rPr sz="4400">
                <a:solidFill>
                  <a:srgbClr val="5C554F"/>
                </a:solidFill>
                <a:latin typeface="Helvetica"/>
                <a:ea typeface="Helvetica"/>
                <a:cs typeface="Helvetica"/>
                <a:sym typeface="Helvetica"/>
              </a:rPr>
              <a:t>How does God make sinful men and women righteous?</a:t>
            </a:r>
          </a:p>
        </p:txBody>
      </p:sp>
      <p:sp>
        <p:nvSpPr>
          <p:cNvPr id="31" name="Shape 31"/>
          <p:cNvSpPr/>
          <p:nvPr/>
        </p:nvSpPr>
        <p:spPr>
          <a:xfrm>
            <a:off x="1684934" y="1096764"/>
            <a:ext cx="4404845" cy="526246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M</a:t>
            </a:r>
          </a:p>
        </p:txBody>
      </p:sp>
      <p:sp>
        <p:nvSpPr>
          <p:cNvPr id="32" name="Shape 32"/>
          <p:cNvSpPr/>
          <p:nvPr/>
        </p:nvSpPr>
        <p:spPr>
          <a:xfrm>
            <a:off x="2311400" y="7188200"/>
            <a:ext cx="6972300" cy="19869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MADE</a:t>
            </a:r>
          </a:p>
        </p:txBody>
      </p:sp>
      <p:grpSp>
        <p:nvGrpSpPr>
          <p:cNvPr id="38" name="Group 38"/>
          <p:cNvGrpSpPr/>
          <p:nvPr/>
        </p:nvGrpSpPr>
        <p:grpSpPr>
          <a:xfrm>
            <a:off x="10490200" y="2247900"/>
            <a:ext cx="1790700" cy="4940300"/>
            <a:chOff x="0" y="0"/>
            <a:chExt cx="1790700" cy="4940300"/>
          </a:xfrm>
        </p:grpSpPr>
        <p:sp>
          <p:nvSpPr>
            <p:cNvPr id="33" name="Shape 33"/>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34" name="Shape 34"/>
            <p:cNvSpPr/>
            <p:nvPr/>
          </p:nvSpPr>
          <p:spPr>
            <a:xfrm>
              <a:off x="546100" y="1794433"/>
              <a:ext cx="825500"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M</a:t>
              </a:r>
            </a:p>
          </p:txBody>
        </p:sp>
        <p:sp>
          <p:nvSpPr>
            <p:cNvPr id="35" name="Shape 35"/>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ROAD</a:t>
              </a:r>
            </a:p>
          </p:txBody>
        </p:sp>
        <p:pic>
          <p:nvPicPr>
            <p:cNvPr id="36" name="droppedImage.pdf"/>
            <p:cNvPicPr/>
            <p:nvPr/>
          </p:nvPicPr>
          <p:blipFill>
            <a:blip r:embed="rId2">
              <a:extLst/>
            </a:blip>
            <a:stretch>
              <a:fillRect/>
            </a:stretch>
          </p:blipFill>
          <p:spPr>
            <a:xfrm>
              <a:off x="482600" y="1003300"/>
              <a:ext cx="971550" cy="38100"/>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37" name="Shape 37"/>
            <p:cNvSpPr/>
            <p:nvPr/>
          </p:nvSpPr>
          <p:spPr>
            <a:xfrm>
              <a:off x="394480" y="2817714"/>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3:21-5:21</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1" grpId="1" fill="hold">
                                  <p:stCondLst>
                                    <p:cond delay="0"/>
                                  </p:stCondLst>
                                  <p:iterate type="el" backwards="0">
                                    <p:tmAbs val="0"/>
                                  </p:iterate>
                                  <p:childTnLst>
                                    <p:set>
                                      <p:cBhvr>
                                        <p:cTn id="6" fill="hold"/>
                                        <p:tgtEl>
                                          <p:spTgt spid="31"/>
                                        </p:tgtEl>
                                        <p:attrNameLst>
                                          <p:attrName>style.visibility</p:attrName>
                                        </p:attrNameLst>
                                      </p:cBhvr>
                                      <p:to>
                                        <p:strVal val="visible"/>
                                      </p:to>
                                    </p:set>
                                    <p:animEffect filter="(null)(right)" transition="in">
                                      <p:cBhvr>
                                        <p:cTn id="7" dur="1000"/>
                                        <p:tgtEl>
                                          <p:spTgt spid="31"/>
                                        </p:tgtEl>
                                      </p:cBhvr>
                                    </p:animEffect>
                                  </p:childTnLst>
                                </p:cTn>
                              </p:par>
                            </p:childTnLst>
                          </p:cTn>
                        </p:par>
                        <p:par>
                          <p:cTn id="8" fill="hold">
                            <p:stCondLst>
                              <p:cond delay="1000"/>
                            </p:stCondLst>
                            <p:childTnLst>
                              <p:par>
                                <p:cTn id="9" nodeType="afterEffect" presetClass="entr" presetSubtype="8" presetID="1" grpId="2" fill="hold">
                                  <p:stCondLst>
                                    <p:cond delay="0"/>
                                  </p:stCondLst>
                                  <p:iterate type="el" backwards="0">
                                    <p:tmAbs val="0"/>
                                  </p:iterate>
                                  <p:childTnLst>
                                    <p:set>
                                      <p:cBhvr>
                                        <p:cTn id="10" fill="hold"/>
                                        <p:tgtEl>
                                          <p:spTgt spid="32"/>
                                        </p:tgtEl>
                                        <p:attrNameLst>
                                          <p:attrName>style.visibility</p:attrName>
                                        </p:attrNameLst>
                                      </p:cBhvr>
                                      <p:to>
                                        <p:strVal val="visible"/>
                                      </p:to>
                                    </p:set>
                                    <p:animEffect filter="(null)(right)" transition="in">
                                      <p:cBhvr>
                                        <p:cTn id="11" dur="10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30">
                                            <p:bg/>
                                          </p:spTgt>
                                        </p:tgtEl>
                                        <p:attrNameLst>
                                          <p:attrName>style.visibility</p:attrName>
                                        </p:attrNameLst>
                                      </p:cBhvr>
                                      <p:to>
                                        <p:strVal val="visible"/>
                                      </p:to>
                                    </p:set>
                                    <p:animEffect filter="wipe(left)" transition="in">
                                      <p:cBhvr>
                                        <p:cTn id="16" dur="1000"/>
                                        <p:tgtEl>
                                          <p:spTgt spid="30">
                                            <p:bg/>
                                          </p:spTgt>
                                        </p:tgtEl>
                                      </p:cBhvr>
                                    </p:animEffect>
                                  </p:childTnLst>
                                </p:cTn>
                              </p:par>
                              <p:par>
                                <p:cTn id="17" presetClass="entr" presetSubtype="8" presetID="22" grpId="3" fill="hold">
                                  <p:stCondLst>
                                    <p:cond delay="0"/>
                                  </p:stCondLst>
                                  <p:iterate type="el" backwards="0">
                                    <p:tmAbs val="0"/>
                                  </p:iterate>
                                  <p:childTnLst>
                                    <p:set>
                                      <p:cBhvr>
                                        <p:cTn id="18" fill="hold"/>
                                        <p:tgtEl>
                                          <p:spTgt spid="30">
                                            <p:txEl>
                                              <p:pRg st="0" end="0"/>
                                            </p:txEl>
                                          </p:spTgt>
                                        </p:tgtEl>
                                        <p:attrNameLst>
                                          <p:attrName>style.visibility</p:attrName>
                                        </p:attrNameLst>
                                      </p:cBhvr>
                                      <p:to>
                                        <p:strVal val="visible"/>
                                      </p:to>
                                    </p:set>
                                    <p:animEffect filter="wipe(left)" transition="in">
                                      <p:cBhvr>
                                        <p:cTn id="19" dur="1000"/>
                                        <p:tgtEl>
                                          <p:spTgt spid="3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3" fill="hold">
                                  <p:stCondLst>
                                    <p:cond delay="0"/>
                                  </p:stCondLst>
                                  <p:iterate type="el" backwards="0">
                                    <p:tmAbs val="0"/>
                                  </p:iterate>
                                  <p:childTnLst>
                                    <p:set>
                                      <p:cBhvr>
                                        <p:cTn id="23" fill="hold"/>
                                        <p:tgtEl>
                                          <p:spTgt spid="30">
                                            <p:txEl>
                                              <p:pRg st="1" end="1"/>
                                            </p:txEl>
                                          </p:spTgt>
                                        </p:tgtEl>
                                        <p:attrNameLst>
                                          <p:attrName>style.visibility</p:attrName>
                                        </p:attrNameLst>
                                      </p:cBhvr>
                                      <p:to>
                                        <p:strVal val="visible"/>
                                      </p:to>
                                    </p:set>
                                    <p:animEffect filter="wipe(left)" transition="in">
                                      <p:cBhvr>
                                        <p:cTn id="24" dur="1000"/>
                                        <p:tgtEl>
                                          <p:spTgt spid="3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17" grpId="4" fill="hold">
                                  <p:stCondLst>
                                    <p:cond delay="0"/>
                                  </p:stCondLst>
                                  <p:iterate type="el" backwards="0">
                                    <p:tmAbs val="0"/>
                                  </p:iterate>
                                  <p:childTnLst>
                                    <p:set>
                                      <p:cBhvr>
                                        <p:cTn id="28" fill="hold"/>
                                        <p:tgtEl>
                                          <p:spTgt spid="38"/>
                                        </p:tgtEl>
                                        <p:attrNameLst>
                                          <p:attrName>style.visibility</p:attrName>
                                        </p:attrNameLst>
                                      </p:cBhvr>
                                      <p:to>
                                        <p:strVal val="visible"/>
                                      </p:to>
                                    </p:set>
                                    <p:anim calcmode="lin" valueType="num">
                                      <p:cBhvr>
                                        <p:cTn id="29" dur="2250" fill="hold"/>
                                        <p:tgtEl>
                                          <p:spTgt spid="38"/>
                                        </p:tgtEl>
                                        <p:attrNameLst>
                                          <p:attrName>ppt_x</p:attrName>
                                        </p:attrNameLst>
                                      </p:cBhvr>
                                      <p:tavLst>
                                        <p:tav tm="0">
                                          <p:val>
                                            <p:strVal val="#ppt_x-#ppt_w/2"/>
                                          </p:val>
                                        </p:tav>
                                        <p:tav tm="100000">
                                          <p:val>
                                            <p:strVal val="#ppt_x"/>
                                          </p:val>
                                        </p:tav>
                                      </p:tavLst>
                                    </p:anim>
                                    <p:anim calcmode="lin" valueType="num">
                                      <p:cBhvr>
                                        <p:cTn id="30" dur="2250" fill="hold"/>
                                        <p:tgtEl>
                                          <p:spTgt spid="38"/>
                                        </p:tgtEl>
                                        <p:attrNameLst>
                                          <p:attrName>ppt_y</p:attrName>
                                        </p:attrNameLst>
                                      </p:cBhvr>
                                      <p:tavLst>
                                        <p:tav tm="0">
                                          <p:val>
                                            <p:strVal val="#ppt_y"/>
                                          </p:val>
                                        </p:tav>
                                        <p:tav tm="100000">
                                          <p:val>
                                            <p:strVal val="#ppt_y"/>
                                          </p:val>
                                        </p:tav>
                                      </p:tavLst>
                                    </p:anim>
                                    <p:anim calcmode="lin" valueType="num">
                                      <p:cBhvr>
                                        <p:cTn id="31" dur="2250" fill="hold"/>
                                        <p:tgtEl>
                                          <p:spTgt spid="38"/>
                                        </p:tgtEl>
                                        <p:attrNameLst>
                                          <p:attrName>ppt_w</p:attrName>
                                        </p:attrNameLst>
                                      </p:cBhvr>
                                      <p:tavLst>
                                        <p:tav tm="0">
                                          <p:val>
                                            <p:fltVal val="0"/>
                                          </p:val>
                                        </p:tav>
                                        <p:tav tm="100000">
                                          <p:val>
                                            <p:strVal val="#ppt_w"/>
                                          </p:val>
                                        </p:tav>
                                      </p:tavLst>
                                    </p:anim>
                                    <p:anim calcmode="lin" valueType="num">
                                      <p:cBhvr>
                                        <p:cTn id="32" dur="225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 grpId="4"/>
      <p:bldP build="whole" bldLvl="1" animBg="1" rev="0" advAuto="0" spid="31" grpId="1"/>
      <p:bldP build="whole" bldLvl="1" animBg="1" rev="0" advAuto="0" spid="32" grpId="2"/>
      <p:bldP build="p" bldLvl="5" animBg="1" rev="0" advAuto="0" spid="30"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3617366" y="245864"/>
            <a:ext cx="7379346"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3:21-5:21</a:t>
            </a:r>
          </a:p>
        </p:txBody>
      </p:sp>
      <p:sp>
        <p:nvSpPr>
          <p:cNvPr id="41" name="Shape 41"/>
          <p:cNvSpPr/>
          <p:nvPr>
            <p:ph type="body" idx="4294967295"/>
          </p:nvPr>
        </p:nvSpPr>
        <p:spPr>
          <a:xfrm>
            <a:off x="2628900" y="1625600"/>
            <a:ext cx="7721600" cy="1066800"/>
          </a:xfrm>
          <a:prstGeom prst="rect">
            <a:avLst/>
          </a:prstGeom>
        </p:spPr>
        <p:txBody>
          <a:bodyPr lIns="38100" tIns="38100" rIns="38100" bIns="38100">
            <a:noAutofit/>
          </a:bodyPr>
          <a:lstStyle>
            <a:lvl1pPr marL="495300" indent="-495300" algn="l">
              <a:buSzPct val="101000"/>
              <a:buChar char="•"/>
              <a:defRPr sz="4900"/>
            </a:lvl1pPr>
          </a:lstStyle>
          <a:p>
            <a:pPr lvl="0">
              <a:defRPr sz="1800"/>
            </a:pPr>
            <a:r>
              <a:rPr sz="4900"/>
              <a:t>Religious</a:t>
            </a:r>
          </a:p>
        </p:txBody>
      </p:sp>
      <p:sp>
        <p:nvSpPr>
          <p:cNvPr id="42" name="Shape 42"/>
          <p:cNvSpPr/>
          <p:nvPr/>
        </p:nvSpPr>
        <p:spPr>
          <a:xfrm>
            <a:off x="2628900" y="2692400"/>
            <a:ext cx="7721600" cy="5295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spcBef>
                <a:spcPts val="3200"/>
              </a:spcBef>
              <a:defRPr sz="1800"/>
            </a:pPr>
            <a:r>
              <a:rPr sz="3400">
                <a:solidFill>
                  <a:srgbClr val="5C554F"/>
                </a:solidFill>
                <a:latin typeface="Times New Roman"/>
                <a:ea typeface="Times New Roman"/>
                <a:cs typeface="Times New Roman"/>
                <a:sym typeface="Times New Roman"/>
              </a:rPr>
              <a:t>Religion gets its power from man’s drive to fill his soul’s guilt and emptiness. Pride keeps the religious man from sincere examination.</a:t>
            </a:r>
            <a:endParaRPr sz="3400">
              <a:solidFill>
                <a:srgbClr val="5C554F"/>
              </a:solidFill>
              <a:latin typeface="Times New Roman"/>
              <a:ea typeface="Times New Roman"/>
              <a:cs typeface="Times New Roman"/>
              <a:sym typeface="Times New Roman"/>
            </a:endParaRPr>
          </a:p>
          <a:p>
            <a:pPr lvl="0">
              <a:spcBef>
                <a:spcPts val="3200"/>
              </a:spcBef>
              <a:defRPr sz="1800"/>
            </a:pPr>
            <a:r>
              <a:rPr sz="3400">
                <a:solidFill>
                  <a:srgbClr val="5C554F"/>
                </a:solidFill>
                <a:latin typeface="Times New Roman"/>
                <a:ea typeface="Times New Roman"/>
                <a:cs typeface="Times New Roman"/>
                <a:sym typeface="Times New Roman"/>
              </a:rPr>
              <a:t>“Now </a:t>
            </a:r>
            <a:r>
              <a:rPr b="1" sz="3400">
                <a:solidFill>
                  <a:srgbClr val="5C554F"/>
                </a:solidFill>
                <a:latin typeface="Times New Roman"/>
                <a:ea typeface="Times New Roman"/>
                <a:cs typeface="Times New Roman"/>
                <a:sym typeface="Times New Roman"/>
              </a:rPr>
              <a:t>apart from the Law the righteousness of God has been manifested</a:t>
            </a:r>
            <a:r>
              <a:rPr sz="3400">
                <a:solidFill>
                  <a:srgbClr val="5C554F"/>
                </a:solidFill>
                <a:latin typeface="Times New Roman"/>
                <a:ea typeface="Times New Roman"/>
                <a:cs typeface="Times New Roman"/>
                <a:sym typeface="Times New Roman"/>
              </a:rPr>
              <a:t>... even the righteousness of God </a:t>
            </a:r>
            <a:r>
              <a:rPr b="1" sz="3400">
                <a:solidFill>
                  <a:srgbClr val="5C554F"/>
                </a:solidFill>
                <a:latin typeface="Times New Roman"/>
                <a:ea typeface="Times New Roman"/>
                <a:cs typeface="Times New Roman"/>
                <a:sym typeface="Times New Roman"/>
              </a:rPr>
              <a:t>through faith in Jesus Christ</a:t>
            </a:r>
            <a:r>
              <a:rPr sz="3400">
                <a:solidFill>
                  <a:srgbClr val="5C554F"/>
                </a:solidFill>
                <a:latin typeface="Times New Roman"/>
                <a:ea typeface="Times New Roman"/>
                <a:cs typeface="Times New Roman"/>
                <a:sym typeface="Times New Roman"/>
              </a:rPr>
              <a:t>...” (3:21-22).</a:t>
            </a:r>
            <a:endParaRPr sz="3400">
              <a:solidFill>
                <a:srgbClr val="5C554F"/>
              </a:solidFill>
              <a:latin typeface="Times New Roman"/>
              <a:ea typeface="Times New Roman"/>
              <a:cs typeface="Times New Roman"/>
              <a:sym typeface="Times New Roman"/>
            </a:endParaRPr>
          </a:p>
        </p:txBody>
      </p:sp>
      <p:grpSp>
        <p:nvGrpSpPr>
          <p:cNvPr id="48" name="Group 48"/>
          <p:cNvGrpSpPr/>
          <p:nvPr/>
        </p:nvGrpSpPr>
        <p:grpSpPr>
          <a:xfrm>
            <a:off x="10490200" y="2247900"/>
            <a:ext cx="1790700" cy="4940300"/>
            <a:chOff x="0" y="0"/>
            <a:chExt cx="1790700" cy="4940300"/>
          </a:xfrm>
        </p:grpSpPr>
        <p:sp>
          <p:nvSpPr>
            <p:cNvPr id="43" name="Shape 43"/>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4" name="Shape 44"/>
            <p:cNvSpPr/>
            <p:nvPr/>
          </p:nvSpPr>
          <p:spPr>
            <a:xfrm>
              <a:off x="546100" y="1794433"/>
              <a:ext cx="825500"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M</a:t>
              </a:r>
            </a:p>
          </p:txBody>
        </p:sp>
        <p:sp>
          <p:nvSpPr>
            <p:cNvPr id="45" name="Shape 45"/>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ROAD</a:t>
              </a:r>
            </a:p>
          </p:txBody>
        </p:sp>
        <p:pic>
          <p:nvPicPr>
            <p:cNvPr id="46" name="droppedImage.pdf"/>
            <p:cNvPicPr/>
            <p:nvPr/>
          </p:nvPicPr>
          <p:blipFill>
            <a:blip r:embed="rId2">
              <a:extLst/>
            </a:blip>
            <a:stretch>
              <a:fillRect/>
            </a:stretch>
          </p:blipFill>
          <p:spPr>
            <a:xfrm>
              <a:off x="482600" y="1003300"/>
              <a:ext cx="971550" cy="38100"/>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47" name="Shape 47"/>
            <p:cNvSpPr/>
            <p:nvPr/>
          </p:nvSpPr>
          <p:spPr>
            <a:xfrm>
              <a:off x="394480" y="2817714"/>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3:21-5:21</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42">
                                            <p:bg/>
                                          </p:spTgt>
                                        </p:tgtEl>
                                        <p:attrNameLst>
                                          <p:attrName>style.visibility</p:attrName>
                                        </p:attrNameLst>
                                      </p:cBhvr>
                                      <p:to>
                                        <p:strVal val="visible"/>
                                      </p:to>
                                    </p:set>
                                    <p:animEffect filter="strips(downRight)" transition="in">
                                      <p:cBhvr>
                                        <p:cTn id="7" dur="1500"/>
                                        <p:tgtEl>
                                          <p:spTgt spid="42">
                                            <p:bg/>
                                          </p:spTgt>
                                        </p:tgtEl>
                                      </p:cBhvr>
                                    </p:animEffect>
                                  </p:childTnLst>
                                </p:cTn>
                              </p:par>
                              <p:par>
                                <p:cTn id="8" presetClass="entr" presetSubtype="6" presetID="18" grpId="1" fill="hold">
                                  <p:stCondLst>
                                    <p:cond delay="0"/>
                                  </p:stCondLst>
                                  <p:iterate type="el" backwards="0">
                                    <p:tmAbs val="0"/>
                                  </p:iterate>
                                  <p:childTnLst>
                                    <p:set>
                                      <p:cBhvr>
                                        <p:cTn id="9" fill="hold"/>
                                        <p:tgtEl>
                                          <p:spTgt spid="42">
                                            <p:txEl>
                                              <p:pRg st="0" end="0"/>
                                            </p:txEl>
                                          </p:spTgt>
                                        </p:tgtEl>
                                        <p:attrNameLst>
                                          <p:attrName>style.visibility</p:attrName>
                                        </p:attrNameLst>
                                      </p:cBhvr>
                                      <p:to>
                                        <p:strVal val="visible"/>
                                      </p:to>
                                    </p:set>
                                    <p:animEffect filter="strips(downRight)" transition="in">
                                      <p:cBhvr>
                                        <p:cTn id="10" dur="1500"/>
                                        <p:tgtEl>
                                          <p:spTgt spid="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6" presetID="18" grpId="1" fill="hold">
                                  <p:stCondLst>
                                    <p:cond delay="0"/>
                                  </p:stCondLst>
                                  <p:iterate type="el" backwards="0">
                                    <p:tmAbs val="0"/>
                                  </p:iterate>
                                  <p:childTnLst>
                                    <p:set>
                                      <p:cBhvr>
                                        <p:cTn id="14" fill="hold"/>
                                        <p:tgtEl>
                                          <p:spTgt spid="42">
                                            <p:txEl>
                                              <p:pRg st="1" end="1"/>
                                            </p:txEl>
                                          </p:spTgt>
                                        </p:tgtEl>
                                        <p:attrNameLst>
                                          <p:attrName>style.visibility</p:attrName>
                                        </p:attrNameLst>
                                      </p:cBhvr>
                                      <p:to>
                                        <p:strVal val="visible"/>
                                      </p:to>
                                    </p:set>
                                    <p:animEffect filter="strips(downRight)" transition="in">
                                      <p:cBhvr>
                                        <p:cTn id="15" dur="1500"/>
                                        <p:tgtEl>
                                          <p:spTgt spid="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6" presetID="18" grpId="1" fill="hold">
                                  <p:stCondLst>
                                    <p:cond delay="0"/>
                                  </p:stCondLst>
                                  <p:iterate type="el" backwards="0">
                                    <p:tmAbs val="0"/>
                                  </p:iterate>
                                  <p:childTnLst>
                                    <p:set>
                                      <p:cBhvr>
                                        <p:cTn id="19" fill="hold"/>
                                        <p:tgtEl>
                                          <p:spTgt spid="42">
                                            <p:txEl>
                                              <p:pRg st="2" end="2"/>
                                            </p:txEl>
                                          </p:spTgt>
                                        </p:tgtEl>
                                        <p:attrNameLst>
                                          <p:attrName>style.visibility</p:attrName>
                                        </p:attrNameLst>
                                      </p:cBhvr>
                                      <p:to>
                                        <p:strVal val="visible"/>
                                      </p:to>
                                    </p:set>
                                    <p:animEffect filter="strips(downRight)" transition="in">
                                      <p:cBhvr>
                                        <p:cTn id="20" dur="1500"/>
                                        <p:tgtEl>
                                          <p:spTgt spid="4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17" grpId="2" fill="hold">
                                  <p:stCondLst>
                                    <p:cond delay="0"/>
                                  </p:stCondLst>
                                  <p:iterate type="el" backwards="0">
                                    <p:tmAbs val="0"/>
                                  </p:iterate>
                                  <p:childTnLst>
                                    <p:set>
                                      <p:cBhvr>
                                        <p:cTn id="24" fill="hold"/>
                                        <p:tgtEl>
                                          <p:spTgt spid="48"/>
                                        </p:tgtEl>
                                        <p:attrNameLst>
                                          <p:attrName>style.visibility</p:attrName>
                                        </p:attrNameLst>
                                      </p:cBhvr>
                                      <p:to>
                                        <p:strVal val="visible"/>
                                      </p:to>
                                    </p:set>
                                    <p:anim calcmode="lin" valueType="num">
                                      <p:cBhvr>
                                        <p:cTn id="25" dur="2250" fill="hold"/>
                                        <p:tgtEl>
                                          <p:spTgt spid="48"/>
                                        </p:tgtEl>
                                        <p:attrNameLst>
                                          <p:attrName>ppt_x</p:attrName>
                                        </p:attrNameLst>
                                      </p:cBhvr>
                                      <p:tavLst>
                                        <p:tav tm="0">
                                          <p:val>
                                            <p:strVal val="#ppt_x-#ppt_w/2"/>
                                          </p:val>
                                        </p:tav>
                                        <p:tav tm="100000">
                                          <p:val>
                                            <p:strVal val="#ppt_x"/>
                                          </p:val>
                                        </p:tav>
                                      </p:tavLst>
                                    </p:anim>
                                    <p:anim calcmode="lin" valueType="num">
                                      <p:cBhvr>
                                        <p:cTn id="26" dur="2250" fill="hold"/>
                                        <p:tgtEl>
                                          <p:spTgt spid="48"/>
                                        </p:tgtEl>
                                        <p:attrNameLst>
                                          <p:attrName>ppt_y</p:attrName>
                                        </p:attrNameLst>
                                      </p:cBhvr>
                                      <p:tavLst>
                                        <p:tav tm="0">
                                          <p:val>
                                            <p:strVal val="#ppt_y"/>
                                          </p:val>
                                        </p:tav>
                                        <p:tav tm="100000">
                                          <p:val>
                                            <p:strVal val="#ppt_y"/>
                                          </p:val>
                                        </p:tav>
                                      </p:tavLst>
                                    </p:anim>
                                    <p:anim calcmode="lin" valueType="num">
                                      <p:cBhvr>
                                        <p:cTn id="27" dur="2250" fill="hold"/>
                                        <p:tgtEl>
                                          <p:spTgt spid="48"/>
                                        </p:tgtEl>
                                        <p:attrNameLst>
                                          <p:attrName>ppt_w</p:attrName>
                                        </p:attrNameLst>
                                      </p:cBhvr>
                                      <p:tavLst>
                                        <p:tav tm="0">
                                          <p:val>
                                            <p:fltVal val="0"/>
                                          </p:val>
                                        </p:tav>
                                        <p:tav tm="100000">
                                          <p:val>
                                            <p:strVal val="#ppt_w"/>
                                          </p:val>
                                        </p:tav>
                                      </p:tavLst>
                                    </p:anim>
                                    <p:anim calcmode="lin" valueType="num">
                                      <p:cBhvr>
                                        <p:cTn id="28" dur="225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2" grpId="1"/>
      <p:bldP build="whole" bldLvl="1" animBg="1" rev="0" advAuto="0" spid="48"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nvSpPr>
        <p:spPr>
          <a:xfrm>
            <a:off x="3834060" y="245864"/>
            <a:ext cx="694595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3:21-22</a:t>
            </a:r>
          </a:p>
        </p:txBody>
      </p:sp>
      <p:sp>
        <p:nvSpPr>
          <p:cNvPr id="51" name="Shape 51"/>
          <p:cNvSpPr/>
          <p:nvPr>
            <p:ph type="body" idx="4294967295"/>
          </p:nvPr>
        </p:nvSpPr>
        <p:spPr>
          <a:xfrm>
            <a:off x="2628900" y="1625600"/>
            <a:ext cx="7721600" cy="1066800"/>
          </a:xfrm>
          <a:prstGeom prst="rect">
            <a:avLst/>
          </a:prstGeom>
        </p:spPr>
        <p:txBody>
          <a:bodyPr lIns="38100" tIns="38100" rIns="38100" bIns="38100">
            <a:noAutofit/>
          </a:bodyPr>
          <a:lstStyle>
            <a:lvl1pPr marL="495300" indent="-495300" algn="l">
              <a:buSzPct val="101000"/>
              <a:buChar char="•"/>
              <a:defRPr sz="4900"/>
            </a:lvl1pPr>
          </a:lstStyle>
          <a:p>
            <a:pPr lvl="0">
              <a:defRPr sz="1800"/>
            </a:pPr>
            <a:r>
              <a:rPr sz="4900"/>
              <a:t>Religious</a:t>
            </a:r>
          </a:p>
        </p:txBody>
      </p:sp>
      <p:sp>
        <p:nvSpPr>
          <p:cNvPr id="52" name="Shape 52"/>
          <p:cNvSpPr/>
          <p:nvPr/>
        </p:nvSpPr>
        <p:spPr>
          <a:xfrm>
            <a:off x="2628900" y="2692400"/>
            <a:ext cx="7721600" cy="5295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spcBef>
                <a:spcPts val="3200"/>
              </a:spcBef>
              <a:defRPr sz="1800"/>
            </a:pPr>
            <a:r>
              <a:rPr sz="3400">
                <a:solidFill>
                  <a:srgbClr val="5C554F"/>
                </a:solidFill>
                <a:latin typeface="Times New Roman"/>
                <a:ea typeface="Times New Roman"/>
                <a:cs typeface="Times New Roman"/>
                <a:sym typeface="Times New Roman"/>
              </a:rPr>
              <a:t>Religion gets its power from man’s drive to fill his soul’s guilt and emptiness. Pride keeps the religious man from sincere examination.</a:t>
            </a:r>
            <a:endParaRPr sz="3400">
              <a:solidFill>
                <a:srgbClr val="5C554F"/>
              </a:solidFill>
              <a:latin typeface="Times New Roman"/>
              <a:ea typeface="Times New Roman"/>
              <a:cs typeface="Times New Roman"/>
              <a:sym typeface="Times New Roman"/>
            </a:endParaRPr>
          </a:p>
          <a:p>
            <a:pPr lvl="0">
              <a:spcBef>
                <a:spcPts val="3200"/>
              </a:spcBef>
              <a:defRPr sz="1800"/>
            </a:pPr>
            <a:r>
              <a:rPr sz="3400">
                <a:solidFill>
                  <a:srgbClr val="5C554F"/>
                </a:solidFill>
                <a:latin typeface="Times New Roman"/>
                <a:ea typeface="Times New Roman"/>
                <a:cs typeface="Times New Roman"/>
                <a:sym typeface="Times New Roman"/>
              </a:rPr>
              <a:t>“Now </a:t>
            </a:r>
            <a:r>
              <a:rPr b="1" sz="3400">
                <a:solidFill>
                  <a:srgbClr val="5C554F"/>
                </a:solidFill>
                <a:latin typeface="Times New Roman"/>
                <a:ea typeface="Times New Roman"/>
                <a:cs typeface="Times New Roman"/>
                <a:sym typeface="Times New Roman"/>
              </a:rPr>
              <a:t>apart from the Law the righteousness of God has been manifested</a:t>
            </a:r>
            <a:r>
              <a:rPr sz="3400">
                <a:solidFill>
                  <a:srgbClr val="5C554F"/>
                </a:solidFill>
                <a:latin typeface="Times New Roman"/>
                <a:ea typeface="Times New Roman"/>
                <a:cs typeface="Times New Roman"/>
                <a:sym typeface="Times New Roman"/>
              </a:rPr>
              <a:t>... even the righteousness of God </a:t>
            </a:r>
            <a:r>
              <a:rPr b="1" sz="3400">
                <a:solidFill>
                  <a:srgbClr val="5C554F"/>
                </a:solidFill>
                <a:latin typeface="Times New Roman"/>
                <a:ea typeface="Times New Roman"/>
                <a:cs typeface="Times New Roman"/>
                <a:sym typeface="Times New Roman"/>
              </a:rPr>
              <a:t>through faith in Jesus Christ</a:t>
            </a:r>
            <a:r>
              <a:rPr sz="3400">
                <a:solidFill>
                  <a:srgbClr val="5C554F"/>
                </a:solidFill>
                <a:latin typeface="Times New Roman"/>
                <a:ea typeface="Times New Roman"/>
                <a:cs typeface="Times New Roman"/>
                <a:sym typeface="Times New Roman"/>
              </a:rPr>
              <a:t>...” (3:21-22).</a:t>
            </a:r>
            <a:endParaRPr sz="3400">
              <a:solidFill>
                <a:srgbClr val="5C554F"/>
              </a:solidFill>
              <a:latin typeface="Times New Roman"/>
              <a:ea typeface="Times New Roman"/>
              <a:cs typeface="Times New Roman"/>
              <a:sym typeface="Times New Roman"/>
            </a:endParaRPr>
          </a:p>
        </p:txBody>
      </p:sp>
      <p:grpSp>
        <p:nvGrpSpPr>
          <p:cNvPr id="58" name="Group 58"/>
          <p:cNvGrpSpPr/>
          <p:nvPr/>
        </p:nvGrpSpPr>
        <p:grpSpPr>
          <a:xfrm>
            <a:off x="10490200" y="2247900"/>
            <a:ext cx="1790700" cy="4940300"/>
            <a:chOff x="0" y="0"/>
            <a:chExt cx="1790700" cy="4940300"/>
          </a:xfrm>
        </p:grpSpPr>
        <p:sp>
          <p:nvSpPr>
            <p:cNvPr id="53" name="Shape 53"/>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4" name="Shape 54"/>
            <p:cNvSpPr/>
            <p:nvPr/>
          </p:nvSpPr>
          <p:spPr>
            <a:xfrm>
              <a:off x="546100" y="1794433"/>
              <a:ext cx="825500"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M</a:t>
              </a:r>
            </a:p>
          </p:txBody>
        </p:sp>
        <p:sp>
          <p:nvSpPr>
            <p:cNvPr id="55" name="Shape 55"/>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ROAD</a:t>
              </a:r>
            </a:p>
          </p:txBody>
        </p:sp>
        <p:pic>
          <p:nvPicPr>
            <p:cNvPr id="56" name="droppedImage.pdf"/>
            <p:cNvPicPr/>
            <p:nvPr/>
          </p:nvPicPr>
          <p:blipFill>
            <a:blip r:embed="rId2">
              <a:extLst/>
            </a:blip>
            <a:stretch>
              <a:fillRect/>
            </a:stretch>
          </p:blipFill>
          <p:spPr>
            <a:xfrm>
              <a:off x="482600" y="1003300"/>
              <a:ext cx="971550" cy="38100"/>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57" name="Shape 57"/>
            <p:cNvSpPr/>
            <p:nvPr/>
          </p:nvSpPr>
          <p:spPr>
            <a:xfrm>
              <a:off x="394480" y="2817714"/>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3:21-5:21</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52">
                                            <p:bg/>
                                          </p:spTgt>
                                        </p:tgtEl>
                                        <p:attrNameLst>
                                          <p:attrName>style.visibility</p:attrName>
                                        </p:attrNameLst>
                                      </p:cBhvr>
                                      <p:to>
                                        <p:strVal val="visible"/>
                                      </p:to>
                                    </p:set>
                                    <p:animEffect filter="strips(downRight)" transition="in">
                                      <p:cBhvr>
                                        <p:cTn id="7" dur="1500"/>
                                        <p:tgtEl>
                                          <p:spTgt spid="52">
                                            <p:bg/>
                                          </p:spTgt>
                                        </p:tgtEl>
                                      </p:cBhvr>
                                    </p:animEffect>
                                  </p:childTnLst>
                                </p:cTn>
                              </p:par>
                              <p:par>
                                <p:cTn id="8" presetClass="entr" presetSubtype="6" presetID="18" grpId="1" fill="hold">
                                  <p:stCondLst>
                                    <p:cond delay="0"/>
                                  </p:stCondLst>
                                  <p:iterate type="el" backwards="0">
                                    <p:tmAbs val="0"/>
                                  </p:iterate>
                                  <p:childTnLst>
                                    <p:set>
                                      <p:cBhvr>
                                        <p:cTn id="9" fill="hold"/>
                                        <p:tgtEl>
                                          <p:spTgt spid="52">
                                            <p:txEl>
                                              <p:pRg st="0" end="0"/>
                                            </p:txEl>
                                          </p:spTgt>
                                        </p:tgtEl>
                                        <p:attrNameLst>
                                          <p:attrName>style.visibility</p:attrName>
                                        </p:attrNameLst>
                                      </p:cBhvr>
                                      <p:to>
                                        <p:strVal val="visible"/>
                                      </p:to>
                                    </p:set>
                                    <p:animEffect filter="strips(downRight)" transition="in">
                                      <p:cBhvr>
                                        <p:cTn id="10" dur="1500"/>
                                        <p:tgtEl>
                                          <p:spTgt spid="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6" presetID="18" grpId="1" fill="hold">
                                  <p:stCondLst>
                                    <p:cond delay="0"/>
                                  </p:stCondLst>
                                  <p:iterate type="el" backwards="0">
                                    <p:tmAbs val="0"/>
                                  </p:iterate>
                                  <p:childTnLst>
                                    <p:set>
                                      <p:cBhvr>
                                        <p:cTn id="14" fill="hold"/>
                                        <p:tgtEl>
                                          <p:spTgt spid="52">
                                            <p:txEl>
                                              <p:pRg st="1" end="1"/>
                                            </p:txEl>
                                          </p:spTgt>
                                        </p:tgtEl>
                                        <p:attrNameLst>
                                          <p:attrName>style.visibility</p:attrName>
                                        </p:attrNameLst>
                                      </p:cBhvr>
                                      <p:to>
                                        <p:strVal val="visible"/>
                                      </p:to>
                                    </p:set>
                                    <p:animEffect filter="strips(downRight)" transition="in">
                                      <p:cBhvr>
                                        <p:cTn id="15" dur="1500"/>
                                        <p:tgtEl>
                                          <p:spTgt spid="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6" presetID="18" grpId="1" fill="hold">
                                  <p:stCondLst>
                                    <p:cond delay="0"/>
                                  </p:stCondLst>
                                  <p:iterate type="el" backwards="0">
                                    <p:tmAbs val="0"/>
                                  </p:iterate>
                                  <p:childTnLst>
                                    <p:set>
                                      <p:cBhvr>
                                        <p:cTn id="19" fill="hold"/>
                                        <p:tgtEl>
                                          <p:spTgt spid="52">
                                            <p:txEl>
                                              <p:pRg st="2" end="2"/>
                                            </p:txEl>
                                          </p:spTgt>
                                        </p:tgtEl>
                                        <p:attrNameLst>
                                          <p:attrName>style.visibility</p:attrName>
                                        </p:attrNameLst>
                                      </p:cBhvr>
                                      <p:to>
                                        <p:strVal val="visible"/>
                                      </p:to>
                                    </p:set>
                                    <p:animEffect filter="strips(downRight)" transition="in">
                                      <p:cBhvr>
                                        <p:cTn id="20" dur="1500"/>
                                        <p:tgtEl>
                                          <p:spTgt spid="5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17" grpId="2" fill="hold">
                                  <p:stCondLst>
                                    <p:cond delay="0"/>
                                  </p:stCondLst>
                                  <p:iterate type="el" backwards="0">
                                    <p:tmAbs val="0"/>
                                  </p:iterate>
                                  <p:childTnLst>
                                    <p:set>
                                      <p:cBhvr>
                                        <p:cTn id="24" fill="hold"/>
                                        <p:tgtEl>
                                          <p:spTgt spid="58"/>
                                        </p:tgtEl>
                                        <p:attrNameLst>
                                          <p:attrName>style.visibility</p:attrName>
                                        </p:attrNameLst>
                                      </p:cBhvr>
                                      <p:to>
                                        <p:strVal val="visible"/>
                                      </p:to>
                                    </p:set>
                                    <p:anim calcmode="lin" valueType="num">
                                      <p:cBhvr>
                                        <p:cTn id="25" dur="2250" fill="hold"/>
                                        <p:tgtEl>
                                          <p:spTgt spid="58"/>
                                        </p:tgtEl>
                                        <p:attrNameLst>
                                          <p:attrName>ppt_x</p:attrName>
                                        </p:attrNameLst>
                                      </p:cBhvr>
                                      <p:tavLst>
                                        <p:tav tm="0">
                                          <p:val>
                                            <p:strVal val="#ppt_x-#ppt_w/2"/>
                                          </p:val>
                                        </p:tav>
                                        <p:tav tm="100000">
                                          <p:val>
                                            <p:strVal val="#ppt_x"/>
                                          </p:val>
                                        </p:tav>
                                      </p:tavLst>
                                    </p:anim>
                                    <p:anim calcmode="lin" valueType="num">
                                      <p:cBhvr>
                                        <p:cTn id="26" dur="2250" fill="hold"/>
                                        <p:tgtEl>
                                          <p:spTgt spid="58"/>
                                        </p:tgtEl>
                                        <p:attrNameLst>
                                          <p:attrName>ppt_y</p:attrName>
                                        </p:attrNameLst>
                                      </p:cBhvr>
                                      <p:tavLst>
                                        <p:tav tm="0">
                                          <p:val>
                                            <p:strVal val="#ppt_y"/>
                                          </p:val>
                                        </p:tav>
                                        <p:tav tm="100000">
                                          <p:val>
                                            <p:strVal val="#ppt_y"/>
                                          </p:val>
                                        </p:tav>
                                      </p:tavLst>
                                    </p:anim>
                                    <p:anim calcmode="lin" valueType="num">
                                      <p:cBhvr>
                                        <p:cTn id="27" dur="2250" fill="hold"/>
                                        <p:tgtEl>
                                          <p:spTgt spid="58"/>
                                        </p:tgtEl>
                                        <p:attrNameLst>
                                          <p:attrName>ppt_w</p:attrName>
                                        </p:attrNameLst>
                                      </p:cBhvr>
                                      <p:tavLst>
                                        <p:tav tm="0">
                                          <p:val>
                                            <p:fltVal val="0"/>
                                          </p:val>
                                        </p:tav>
                                        <p:tav tm="100000">
                                          <p:val>
                                            <p:strVal val="#ppt_w"/>
                                          </p:val>
                                        </p:tav>
                                      </p:tavLst>
                                    </p:anim>
                                    <p:anim calcmode="lin" valueType="num">
                                      <p:cBhvr>
                                        <p:cTn id="28" dur="225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 grpId="2"/>
      <p:bldP build="p" bldLvl="5" animBg="1" rev="0" advAuto="0" spid="5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nvSpPr>
        <p:spPr>
          <a:xfrm>
            <a:off x="3810037" y="245864"/>
            <a:ext cx="6994005"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3:24-25</a:t>
            </a:r>
          </a:p>
        </p:txBody>
      </p:sp>
      <p:sp>
        <p:nvSpPr>
          <p:cNvPr id="61" name="Shape 61"/>
          <p:cNvSpPr/>
          <p:nvPr>
            <p:ph type="body" idx="4294967295"/>
          </p:nvPr>
        </p:nvSpPr>
        <p:spPr>
          <a:xfrm>
            <a:off x="1765300" y="1409846"/>
            <a:ext cx="7721600" cy="1066801"/>
          </a:xfrm>
          <a:prstGeom prst="rect">
            <a:avLst/>
          </a:prstGeom>
        </p:spPr>
        <p:txBody>
          <a:bodyPr lIns="38100" tIns="38100" rIns="38100" bIns="38100">
            <a:noAutofit/>
          </a:bodyPr>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Atonement - sacrifice</a:t>
            </a:r>
          </a:p>
        </p:txBody>
      </p:sp>
      <p:sp>
        <p:nvSpPr>
          <p:cNvPr id="62" name="Shape 62"/>
          <p:cNvSpPr/>
          <p:nvPr/>
        </p:nvSpPr>
        <p:spPr>
          <a:xfrm>
            <a:off x="3111500" y="7642681"/>
            <a:ext cx="6972300" cy="19869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MADE</a:t>
            </a:r>
          </a:p>
        </p:txBody>
      </p:sp>
      <p:sp>
        <p:nvSpPr>
          <p:cNvPr id="63" name="Shape 63"/>
          <p:cNvSpPr/>
          <p:nvPr/>
        </p:nvSpPr>
        <p:spPr>
          <a:xfrm>
            <a:off x="2197100" y="2482996"/>
            <a:ext cx="2895600" cy="508001"/>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64" name="Shape 64"/>
          <p:cNvSpPr/>
          <p:nvPr/>
        </p:nvSpPr>
        <p:spPr>
          <a:xfrm>
            <a:off x="5689600" y="2482996"/>
            <a:ext cx="774700" cy="508001"/>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65" name="Shape 65"/>
          <p:cNvSpPr/>
          <p:nvPr/>
        </p:nvSpPr>
        <p:spPr>
          <a:xfrm>
            <a:off x="4191000" y="3016396"/>
            <a:ext cx="2146300" cy="508001"/>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66" name="Shape 66"/>
          <p:cNvSpPr/>
          <p:nvPr/>
        </p:nvSpPr>
        <p:spPr>
          <a:xfrm>
            <a:off x="2133600" y="4959496"/>
            <a:ext cx="6743700" cy="2032001"/>
          </a:xfrm>
          <a:prstGeom prst="roundRect">
            <a:avLst>
              <a:gd name="adj" fmla="val 9375"/>
            </a:avLst>
          </a:prstGeom>
          <a:solidFill>
            <a:srgbClr val="D5F8FF"/>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67" name="Shape 67"/>
          <p:cNvSpPr/>
          <p:nvPr/>
        </p:nvSpPr>
        <p:spPr>
          <a:xfrm>
            <a:off x="2193596" y="2482996"/>
            <a:ext cx="6756401" cy="44069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3200"/>
              </a:spcBef>
              <a:defRPr sz="3400">
                <a:solidFill>
                  <a:srgbClr val="5C554F"/>
                </a:solidFill>
                <a:latin typeface="Times New Roman"/>
                <a:ea typeface="Times New Roman"/>
                <a:cs typeface="Times New Roman"/>
                <a:sym typeface="Times New Roman"/>
              </a:defRPr>
            </a:lvl1pPr>
          </a:lstStyle>
          <a:p>
            <a:pPr lvl="0">
              <a:defRPr sz="1800">
                <a:solidFill>
                  <a:srgbClr val="000000"/>
                </a:solidFill>
              </a:defRPr>
            </a:pPr>
            <a:r>
              <a:rPr sz="3400">
                <a:solidFill>
                  <a:srgbClr val="5C554F"/>
                </a:solidFill>
              </a:rPr>
              <a:t>“Being justified as a gift by His grace through the redemption which is in Christ Jesus; whom God displayed publicly as a propitiation in His blood through faith. This was to demonstrate His righteousness, because in the forbearance of God He passed over the sins previously committed” (Romans 3:24-25).</a:t>
            </a:r>
          </a:p>
        </p:txBody>
      </p:sp>
      <p:grpSp>
        <p:nvGrpSpPr>
          <p:cNvPr id="73" name="Group 73"/>
          <p:cNvGrpSpPr/>
          <p:nvPr/>
        </p:nvGrpSpPr>
        <p:grpSpPr>
          <a:xfrm>
            <a:off x="10490200" y="2247900"/>
            <a:ext cx="1790700" cy="4940300"/>
            <a:chOff x="0" y="0"/>
            <a:chExt cx="1790700" cy="4940300"/>
          </a:xfrm>
        </p:grpSpPr>
        <p:sp>
          <p:nvSpPr>
            <p:cNvPr id="68" name="Shape 68"/>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69" name="Shape 69"/>
            <p:cNvSpPr/>
            <p:nvPr/>
          </p:nvSpPr>
          <p:spPr>
            <a:xfrm>
              <a:off x="546100" y="1794433"/>
              <a:ext cx="825500"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M</a:t>
              </a:r>
            </a:p>
          </p:txBody>
        </p:sp>
        <p:sp>
          <p:nvSpPr>
            <p:cNvPr id="70" name="Shape 70"/>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ROAD</a:t>
              </a:r>
            </a:p>
          </p:txBody>
        </p:sp>
        <p:pic>
          <p:nvPicPr>
            <p:cNvPr id="71" name="droppedImage.pdf"/>
            <p:cNvPicPr/>
            <p:nvPr/>
          </p:nvPicPr>
          <p:blipFill>
            <a:blip r:embed="rId2">
              <a:extLst/>
            </a:blip>
            <a:stretch>
              <a:fillRect/>
            </a:stretch>
          </p:blipFill>
          <p:spPr>
            <a:xfrm>
              <a:off x="482600" y="1003300"/>
              <a:ext cx="971550" cy="38100"/>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72" name="Shape 72"/>
            <p:cNvSpPr/>
            <p:nvPr/>
          </p:nvSpPr>
          <p:spPr>
            <a:xfrm>
              <a:off x="394480" y="2817714"/>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3:21-5:21</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67"/>
                                        </p:tgtEl>
                                        <p:attrNameLst>
                                          <p:attrName>style.visibility</p:attrName>
                                        </p:attrNameLst>
                                      </p:cBhvr>
                                      <p:to>
                                        <p:strVal val="visible"/>
                                      </p:to>
                                    </p:set>
                                    <p:animEffect filter="strips(downRight)" transition="in">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63"/>
                                        </p:tgtEl>
                                        <p:attrNameLst>
                                          <p:attrName>style.visibility</p:attrName>
                                        </p:attrNameLst>
                                      </p:cBhvr>
                                      <p:to>
                                        <p:strVal val="visible"/>
                                      </p:to>
                                    </p:set>
                                    <p:animEffect filter="wipe(left)" transition="in">
                                      <p:cBhvr>
                                        <p:cTn id="12" dur="1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64"/>
                                        </p:tgtEl>
                                        <p:attrNameLst>
                                          <p:attrName>style.visibility</p:attrName>
                                        </p:attrNameLst>
                                      </p:cBhvr>
                                      <p:to>
                                        <p:strVal val="visible"/>
                                      </p:to>
                                    </p:set>
                                    <p:animEffect filter="wipe(left)" transition="in">
                                      <p:cBhvr>
                                        <p:cTn id="17" dur="10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65"/>
                                        </p:tgtEl>
                                        <p:attrNameLst>
                                          <p:attrName>style.visibility</p:attrName>
                                        </p:attrNameLst>
                                      </p:cBhvr>
                                      <p:to>
                                        <p:strVal val="visible"/>
                                      </p:to>
                                    </p:set>
                                    <p:animEffect filter="wipe(left)" transition="in">
                                      <p:cBhvr>
                                        <p:cTn id="22" dur="1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1" grpId="5" fill="hold">
                                  <p:stCondLst>
                                    <p:cond delay="0"/>
                                  </p:stCondLst>
                                  <p:iterate type="el" backwards="0">
                                    <p:tmAbs val="0"/>
                                  </p:iterate>
                                  <p:childTnLst>
                                    <p:set>
                                      <p:cBhvr>
                                        <p:cTn id="26" fill="hold"/>
                                        <p:tgtEl>
                                          <p:spTgt spid="66"/>
                                        </p:tgtEl>
                                        <p:attrNameLst>
                                          <p:attrName>style.visibility</p:attrName>
                                        </p:attrNameLst>
                                      </p:cBhvr>
                                      <p:to>
                                        <p:strVal val="visible"/>
                                      </p:to>
                                    </p:set>
                                    <p:animEffect filter="(null)(right)" transition="in">
                                      <p:cBhvr>
                                        <p:cTn id="27" dur="1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17" grpId="6" fill="hold">
                                  <p:stCondLst>
                                    <p:cond delay="0"/>
                                  </p:stCondLst>
                                  <p:iterate type="el" backwards="0">
                                    <p:tmAbs val="0"/>
                                  </p:iterate>
                                  <p:childTnLst>
                                    <p:set>
                                      <p:cBhvr>
                                        <p:cTn id="31" fill="hold"/>
                                        <p:tgtEl>
                                          <p:spTgt spid="73"/>
                                        </p:tgtEl>
                                        <p:attrNameLst>
                                          <p:attrName>style.visibility</p:attrName>
                                        </p:attrNameLst>
                                      </p:cBhvr>
                                      <p:to>
                                        <p:strVal val="visible"/>
                                      </p:to>
                                    </p:set>
                                    <p:anim calcmode="lin" valueType="num">
                                      <p:cBhvr>
                                        <p:cTn id="32" dur="2250" fill="hold"/>
                                        <p:tgtEl>
                                          <p:spTgt spid="73"/>
                                        </p:tgtEl>
                                        <p:attrNameLst>
                                          <p:attrName>ppt_x</p:attrName>
                                        </p:attrNameLst>
                                      </p:cBhvr>
                                      <p:tavLst>
                                        <p:tav tm="0">
                                          <p:val>
                                            <p:strVal val="#ppt_x-#ppt_w/2"/>
                                          </p:val>
                                        </p:tav>
                                        <p:tav tm="100000">
                                          <p:val>
                                            <p:strVal val="#ppt_x"/>
                                          </p:val>
                                        </p:tav>
                                      </p:tavLst>
                                    </p:anim>
                                    <p:anim calcmode="lin" valueType="num">
                                      <p:cBhvr>
                                        <p:cTn id="33" dur="2250" fill="hold"/>
                                        <p:tgtEl>
                                          <p:spTgt spid="73"/>
                                        </p:tgtEl>
                                        <p:attrNameLst>
                                          <p:attrName>ppt_y</p:attrName>
                                        </p:attrNameLst>
                                      </p:cBhvr>
                                      <p:tavLst>
                                        <p:tav tm="0">
                                          <p:val>
                                            <p:strVal val="#ppt_y"/>
                                          </p:val>
                                        </p:tav>
                                        <p:tav tm="100000">
                                          <p:val>
                                            <p:strVal val="#ppt_y"/>
                                          </p:val>
                                        </p:tav>
                                      </p:tavLst>
                                    </p:anim>
                                    <p:anim calcmode="lin" valueType="num">
                                      <p:cBhvr>
                                        <p:cTn id="34" dur="2250" fill="hold"/>
                                        <p:tgtEl>
                                          <p:spTgt spid="73"/>
                                        </p:tgtEl>
                                        <p:attrNameLst>
                                          <p:attrName>ppt_w</p:attrName>
                                        </p:attrNameLst>
                                      </p:cBhvr>
                                      <p:tavLst>
                                        <p:tav tm="0">
                                          <p:val>
                                            <p:fltVal val="0"/>
                                          </p:val>
                                        </p:tav>
                                        <p:tav tm="100000">
                                          <p:val>
                                            <p:strVal val="#ppt_w"/>
                                          </p:val>
                                        </p:tav>
                                      </p:tavLst>
                                    </p:anim>
                                    <p:anim calcmode="lin" valueType="num">
                                      <p:cBhvr>
                                        <p:cTn id="35" dur="2250" fill="hold"/>
                                        <p:tgtEl>
                                          <p:spTgt spid="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 grpId="6"/>
      <p:bldP build="whole" bldLvl="1" animBg="1" rev="0" advAuto="0" spid="65" grpId="4"/>
      <p:bldP build="whole" bldLvl="1" animBg="1" rev="0" advAuto="0" spid="66" grpId="5"/>
      <p:bldP build="whole" bldLvl="1" animBg="1" rev="0" advAuto="0" spid="64" grpId="3"/>
      <p:bldP build="whole" bldLvl="1" animBg="1" rev="0" advAuto="0" spid="67" grpId="1"/>
      <p:bldP build="whole" bldLvl="1" animBg="1" rev="0" advAuto="0" spid="63"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nvSpPr>
        <p:spPr>
          <a:xfrm>
            <a:off x="4625218" y="245864"/>
            <a:ext cx="5363642"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4</a:t>
            </a:r>
          </a:p>
        </p:txBody>
      </p:sp>
      <p:grpSp>
        <p:nvGrpSpPr>
          <p:cNvPr id="81" name="Group 81"/>
          <p:cNvGrpSpPr/>
          <p:nvPr/>
        </p:nvGrpSpPr>
        <p:grpSpPr>
          <a:xfrm>
            <a:off x="10490200" y="2247900"/>
            <a:ext cx="1790700" cy="4940300"/>
            <a:chOff x="0" y="0"/>
            <a:chExt cx="1790700" cy="4940300"/>
          </a:xfrm>
        </p:grpSpPr>
        <p:sp>
          <p:nvSpPr>
            <p:cNvPr id="76" name="Shape 76"/>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77" name="Shape 77"/>
            <p:cNvSpPr/>
            <p:nvPr/>
          </p:nvSpPr>
          <p:spPr>
            <a:xfrm>
              <a:off x="546100" y="1794433"/>
              <a:ext cx="825500"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M</a:t>
              </a:r>
            </a:p>
          </p:txBody>
        </p:sp>
        <p:sp>
          <p:nvSpPr>
            <p:cNvPr id="78" name="Shape 78"/>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ROAD</a:t>
              </a:r>
            </a:p>
          </p:txBody>
        </p:sp>
        <p:pic>
          <p:nvPicPr>
            <p:cNvPr id="79" name="droppedImage.pdf"/>
            <p:cNvPicPr/>
            <p:nvPr/>
          </p:nvPicPr>
          <p:blipFill>
            <a:blip r:embed="rId2">
              <a:extLst/>
            </a:blip>
            <a:stretch>
              <a:fillRect/>
            </a:stretch>
          </p:blipFill>
          <p:spPr>
            <a:xfrm>
              <a:off x="482600" y="1003300"/>
              <a:ext cx="971550" cy="38100"/>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80" name="Shape 80"/>
            <p:cNvSpPr/>
            <p:nvPr/>
          </p:nvSpPr>
          <p:spPr>
            <a:xfrm>
              <a:off x="394480" y="2817714"/>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3:21-5:21</a:t>
              </a:r>
            </a:p>
          </p:txBody>
        </p:sp>
      </p:grpSp>
      <p:sp>
        <p:nvSpPr>
          <p:cNvPr id="82" name="Shape 82"/>
          <p:cNvSpPr/>
          <p:nvPr>
            <p:ph type="body" idx="4294967295"/>
          </p:nvPr>
        </p:nvSpPr>
        <p:spPr>
          <a:xfrm>
            <a:off x="1778000" y="1409846"/>
            <a:ext cx="7721600" cy="1066801"/>
          </a:xfrm>
          <a:prstGeom prst="rect">
            <a:avLst/>
          </a:prstGeom>
        </p:spPr>
        <p:txBody>
          <a:bodyPr lIns="38100" tIns="38100" rIns="38100" bIns="38100">
            <a:noAutofit/>
          </a:bodyPr>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Illustrations from the OT (4)</a:t>
            </a:r>
          </a:p>
        </p:txBody>
      </p:sp>
      <p:sp>
        <p:nvSpPr>
          <p:cNvPr id="83" name="Shape 83"/>
          <p:cNvSpPr/>
          <p:nvPr/>
        </p:nvSpPr>
        <p:spPr>
          <a:xfrm>
            <a:off x="2895600" y="7420431"/>
            <a:ext cx="6972300" cy="19869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MADE</a:t>
            </a:r>
          </a:p>
        </p:txBody>
      </p:sp>
      <p:sp>
        <p:nvSpPr>
          <p:cNvPr id="84" name="Shape 84"/>
          <p:cNvSpPr/>
          <p:nvPr/>
        </p:nvSpPr>
        <p:spPr>
          <a:xfrm>
            <a:off x="2367340" y="2311546"/>
            <a:ext cx="6553201" cy="4102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Abraham (4:1-5)</a:t>
            </a:r>
            <a:endParaRPr sz="34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David (4:6-8)</a:t>
            </a:r>
            <a:endParaRPr sz="34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Timing of circumcision (4:9-12)</a:t>
            </a:r>
            <a:endParaRPr sz="3400">
              <a:solidFill>
                <a:srgbClr val="5C554F"/>
              </a:solidFill>
              <a:latin typeface="Times New Roman"/>
              <a:ea typeface="Times New Roman"/>
              <a:cs typeface="Times New Roman"/>
              <a:sym typeface="Times New Roman"/>
            </a:endParaRPr>
          </a:p>
          <a:p>
            <a:pPr lvl="1" marL="5715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Gen 15:5-6  =&gt; Gen 17:9-14</a:t>
            </a:r>
            <a:endParaRPr sz="3400">
              <a:solidFill>
                <a:srgbClr val="5C554F"/>
              </a:solidFill>
              <a:latin typeface="Times New Roman"/>
              <a:ea typeface="Times New Roman"/>
              <a:cs typeface="Times New Roman"/>
              <a:sym typeface="Times New Roman"/>
            </a:endParaRPr>
          </a:p>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Faith =&gt; promises (4:13-25)</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81"/>
                                        </p:tgtEl>
                                        <p:attrNameLst>
                                          <p:attrName>style.visibility</p:attrName>
                                        </p:attrNameLst>
                                      </p:cBhvr>
                                      <p:to>
                                        <p:strVal val="visible"/>
                                      </p:to>
                                    </p:set>
                                    <p:anim calcmode="lin" valueType="num">
                                      <p:cBhvr>
                                        <p:cTn id="7" dur="2250" fill="hold"/>
                                        <p:tgtEl>
                                          <p:spTgt spid="81"/>
                                        </p:tgtEl>
                                        <p:attrNameLst>
                                          <p:attrName>ppt_x</p:attrName>
                                        </p:attrNameLst>
                                      </p:cBhvr>
                                      <p:tavLst>
                                        <p:tav tm="0">
                                          <p:val>
                                            <p:strVal val="#ppt_x-#ppt_w/2"/>
                                          </p:val>
                                        </p:tav>
                                        <p:tav tm="100000">
                                          <p:val>
                                            <p:strVal val="#ppt_x"/>
                                          </p:val>
                                        </p:tav>
                                      </p:tavLst>
                                    </p:anim>
                                    <p:anim calcmode="lin" valueType="num">
                                      <p:cBhvr>
                                        <p:cTn id="8" dur="2250" fill="hold"/>
                                        <p:tgtEl>
                                          <p:spTgt spid="81"/>
                                        </p:tgtEl>
                                        <p:attrNameLst>
                                          <p:attrName>ppt_y</p:attrName>
                                        </p:attrNameLst>
                                      </p:cBhvr>
                                      <p:tavLst>
                                        <p:tav tm="0">
                                          <p:val>
                                            <p:strVal val="#ppt_y"/>
                                          </p:val>
                                        </p:tav>
                                        <p:tav tm="100000">
                                          <p:val>
                                            <p:strVal val="#ppt_y"/>
                                          </p:val>
                                        </p:tav>
                                      </p:tavLst>
                                    </p:anim>
                                    <p:anim calcmode="lin" valueType="num">
                                      <p:cBhvr>
                                        <p:cTn id="9" dur="2250" fill="hold"/>
                                        <p:tgtEl>
                                          <p:spTgt spid="81"/>
                                        </p:tgtEl>
                                        <p:attrNameLst>
                                          <p:attrName>ppt_w</p:attrName>
                                        </p:attrNameLst>
                                      </p:cBhvr>
                                      <p:tavLst>
                                        <p:tav tm="0">
                                          <p:val>
                                            <p:fltVal val="0"/>
                                          </p:val>
                                        </p:tav>
                                        <p:tav tm="100000">
                                          <p:val>
                                            <p:strVal val="#ppt_w"/>
                                          </p:val>
                                        </p:tav>
                                      </p:tavLst>
                                    </p:anim>
                                    <p:anim calcmode="lin" valueType="num">
                                      <p:cBhvr>
                                        <p:cTn id="10" dur="2250" fill="hold"/>
                                        <p:tgtEl>
                                          <p:spTgt spid="8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 presetID="2" grpId="2" fill="hold">
                                  <p:stCondLst>
                                    <p:cond delay="0"/>
                                  </p:stCondLst>
                                  <p:iterate type="lt" backwards="0">
                                    <p:tmAbs val="100"/>
                                  </p:iterate>
                                  <p:childTnLst>
                                    <p:set>
                                      <p:cBhvr>
                                        <p:cTn id="14" fill="hold"/>
                                        <p:tgtEl>
                                          <p:spTgt spid="84">
                                            <p:bg/>
                                          </p:spTgt>
                                        </p:tgtEl>
                                        <p:attrNameLst>
                                          <p:attrName>style.visibility</p:attrName>
                                        </p:attrNameLst>
                                      </p:cBhvr>
                                      <p:to>
                                        <p:strVal val="visible"/>
                                      </p:to>
                                    </p:set>
                                    <p:anim calcmode="lin" valueType="num">
                                      <p:cBhvr>
                                        <p:cTn id="15" dur="1000" fill="hold"/>
                                        <p:tgtEl>
                                          <p:spTgt spid="84">
                                            <p:bg/>
                                          </p:spTgt>
                                        </p:tgtEl>
                                        <p:attrNameLst>
                                          <p:attrName>ppt_x</p:attrName>
                                        </p:attrNameLst>
                                      </p:cBhvr>
                                      <p:tavLst>
                                        <p:tav tm="0">
                                          <p:val>
                                            <p:strVal val="#ppt_x"/>
                                          </p:val>
                                        </p:tav>
                                        <p:tav tm="100000">
                                          <p:val>
                                            <p:strVal val="#ppt_x"/>
                                          </p:val>
                                        </p:tav>
                                      </p:tavLst>
                                    </p:anim>
                                    <p:anim calcmode="lin" valueType="num">
                                      <p:cBhvr>
                                        <p:cTn id="16" dur="1000" fill="hold"/>
                                        <p:tgtEl>
                                          <p:spTgt spid="84">
                                            <p:bg/>
                                          </p:spTgt>
                                        </p:tgtEl>
                                        <p:attrNameLst>
                                          <p:attrName>ppt_y</p:attrName>
                                        </p:attrNameLst>
                                      </p:cBhvr>
                                      <p:tavLst>
                                        <p:tav tm="0">
                                          <p:val>
                                            <p:strVal val="0-#ppt_h/2"/>
                                          </p:val>
                                        </p:tav>
                                        <p:tav tm="100000">
                                          <p:val>
                                            <p:strVal val="#ppt_y"/>
                                          </p:val>
                                        </p:tav>
                                      </p:tavLst>
                                    </p:anim>
                                  </p:childTnLst>
                                </p:cTn>
                              </p:par>
                              <p:par>
                                <p:cTn id="17" presetClass="entr" presetSubtype="1" presetID="2" grpId="2" fill="hold">
                                  <p:stCondLst>
                                    <p:cond delay="0"/>
                                  </p:stCondLst>
                                  <p:iterate type="lt" backwards="0">
                                    <p:tmAbs val="100"/>
                                  </p:iterate>
                                  <p:childTnLst>
                                    <p:set>
                                      <p:cBhvr>
                                        <p:cTn id="18" fill="hold"/>
                                        <p:tgtEl>
                                          <p:spTgt spid="84">
                                            <p:txEl>
                                              <p:pRg st="0" end="0"/>
                                            </p:txEl>
                                          </p:spTgt>
                                        </p:tgtEl>
                                        <p:attrNameLst>
                                          <p:attrName>style.visibility</p:attrName>
                                        </p:attrNameLst>
                                      </p:cBhvr>
                                      <p:to>
                                        <p:strVal val="visible"/>
                                      </p:to>
                                    </p:set>
                                    <p:anim calcmode="lin" valueType="num">
                                      <p:cBhvr>
                                        <p:cTn id="19" dur="1000" fill="hold"/>
                                        <p:tgtEl>
                                          <p:spTgt spid="8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 presetID="2" grpId="2" fill="hold">
                                  <p:stCondLst>
                                    <p:cond delay="0"/>
                                  </p:stCondLst>
                                  <p:iterate type="lt" backwards="0">
                                    <p:tmAbs val="100"/>
                                  </p:iterate>
                                  <p:childTnLst>
                                    <p:set>
                                      <p:cBhvr>
                                        <p:cTn id="24" fill="hold"/>
                                        <p:tgtEl>
                                          <p:spTgt spid="84">
                                            <p:txEl>
                                              <p:pRg st="1" end="1"/>
                                            </p:txEl>
                                          </p:spTgt>
                                        </p:tgtEl>
                                        <p:attrNameLst>
                                          <p:attrName>style.visibility</p:attrName>
                                        </p:attrNameLst>
                                      </p:cBhvr>
                                      <p:to>
                                        <p:strVal val="visible"/>
                                      </p:to>
                                    </p:set>
                                    <p:anim calcmode="lin" valueType="num">
                                      <p:cBhvr>
                                        <p:cTn id="25" dur="1000" fill="hold"/>
                                        <p:tgtEl>
                                          <p:spTgt spid="8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 presetID="2" grpId="2" fill="hold">
                                  <p:stCondLst>
                                    <p:cond delay="0"/>
                                  </p:stCondLst>
                                  <p:iterate type="lt" backwards="0">
                                    <p:tmAbs val="100"/>
                                  </p:iterate>
                                  <p:childTnLst>
                                    <p:set>
                                      <p:cBhvr>
                                        <p:cTn id="30" fill="hold"/>
                                        <p:tgtEl>
                                          <p:spTgt spid="84">
                                            <p:txEl>
                                              <p:pRg st="2" end="2"/>
                                            </p:txEl>
                                          </p:spTgt>
                                        </p:tgtEl>
                                        <p:attrNameLst>
                                          <p:attrName>style.visibility</p:attrName>
                                        </p:attrNameLst>
                                      </p:cBhvr>
                                      <p:to>
                                        <p:strVal val="visible"/>
                                      </p:to>
                                    </p:set>
                                    <p:anim calcmode="lin" valueType="num">
                                      <p:cBhvr>
                                        <p:cTn id="31" dur="1000" fill="hold"/>
                                        <p:tgtEl>
                                          <p:spTgt spid="8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1" presetID="2" grpId="2" fill="hold">
                                  <p:stCondLst>
                                    <p:cond delay="0"/>
                                  </p:stCondLst>
                                  <p:iterate type="lt" backwards="0">
                                    <p:tmAbs val="100"/>
                                  </p:iterate>
                                  <p:childTnLst>
                                    <p:set>
                                      <p:cBhvr>
                                        <p:cTn id="36" fill="hold"/>
                                        <p:tgtEl>
                                          <p:spTgt spid="84">
                                            <p:txEl>
                                              <p:pRg st="3" end="3"/>
                                            </p:txEl>
                                          </p:spTgt>
                                        </p:tgtEl>
                                        <p:attrNameLst>
                                          <p:attrName>style.visibility</p:attrName>
                                        </p:attrNameLst>
                                      </p:cBhvr>
                                      <p:to>
                                        <p:strVal val="visible"/>
                                      </p:to>
                                    </p:set>
                                    <p:anim calcmode="lin" valueType="num">
                                      <p:cBhvr>
                                        <p:cTn id="37" dur="1000" fill="hold"/>
                                        <p:tgtEl>
                                          <p:spTgt spid="8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8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1" presetID="2" grpId="2" fill="hold">
                                  <p:stCondLst>
                                    <p:cond delay="0"/>
                                  </p:stCondLst>
                                  <p:iterate type="lt" backwards="0">
                                    <p:tmAbs val="100"/>
                                  </p:iterate>
                                  <p:childTnLst>
                                    <p:set>
                                      <p:cBhvr>
                                        <p:cTn id="42" fill="hold"/>
                                        <p:tgtEl>
                                          <p:spTgt spid="84">
                                            <p:txEl>
                                              <p:pRg st="4" end="4"/>
                                            </p:txEl>
                                          </p:spTgt>
                                        </p:tgtEl>
                                        <p:attrNameLst>
                                          <p:attrName>style.visibility</p:attrName>
                                        </p:attrNameLst>
                                      </p:cBhvr>
                                      <p:to>
                                        <p:strVal val="visible"/>
                                      </p:to>
                                    </p:set>
                                    <p:anim calcmode="lin" valueType="num">
                                      <p:cBhvr>
                                        <p:cTn id="43" dur="1000" fill="hold"/>
                                        <p:tgtEl>
                                          <p:spTgt spid="8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1"/>
      <p:bldP build="p" bldLvl="5" animBg="1" rev="0" advAuto="0" spid="84"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4625218" y="245864"/>
            <a:ext cx="5363642"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5</a:t>
            </a:r>
          </a:p>
        </p:txBody>
      </p:sp>
      <p:grpSp>
        <p:nvGrpSpPr>
          <p:cNvPr id="92" name="Group 92"/>
          <p:cNvGrpSpPr/>
          <p:nvPr/>
        </p:nvGrpSpPr>
        <p:grpSpPr>
          <a:xfrm>
            <a:off x="10490200" y="2247900"/>
            <a:ext cx="1790700" cy="4940300"/>
            <a:chOff x="0" y="0"/>
            <a:chExt cx="1790700" cy="4940300"/>
          </a:xfrm>
        </p:grpSpPr>
        <p:sp>
          <p:nvSpPr>
            <p:cNvPr id="87" name="Shape 87"/>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88" name="Shape 88"/>
            <p:cNvSpPr/>
            <p:nvPr/>
          </p:nvSpPr>
          <p:spPr>
            <a:xfrm>
              <a:off x="546100" y="1794433"/>
              <a:ext cx="825500"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M</a:t>
              </a:r>
            </a:p>
          </p:txBody>
        </p:sp>
        <p:sp>
          <p:nvSpPr>
            <p:cNvPr id="89" name="Shape 89"/>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ROAD</a:t>
              </a:r>
            </a:p>
          </p:txBody>
        </p:sp>
        <p:pic>
          <p:nvPicPr>
            <p:cNvPr id="90" name="droppedImage.pdf"/>
            <p:cNvPicPr/>
            <p:nvPr/>
          </p:nvPicPr>
          <p:blipFill>
            <a:blip r:embed="rId2">
              <a:extLst/>
            </a:blip>
            <a:stretch>
              <a:fillRect/>
            </a:stretch>
          </p:blipFill>
          <p:spPr>
            <a:xfrm>
              <a:off x="482600" y="1003300"/>
              <a:ext cx="971550" cy="38100"/>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91" name="Shape 91"/>
            <p:cNvSpPr/>
            <p:nvPr/>
          </p:nvSpPr>
          <p:spPr>
            <a:xfrm>
              <a:off x="394480" y="2817714"/>
              <a:ext cx="1281920"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3:21-5:21</a:t>
              </a:r>
            </a:p>
          </p:txBody>
        </p:sp>
      </p:grpSp>
      <p:sp>
        <p:nvSpPr>
          <p:cNvPr id="93" name="Shape 93"/>
          <p:cNvSpPr/>
          <p:nvPr>
            <p:ph type="body" idx="4294967295"/>
          </p:nvPr>
        </p:nvSpPr>
        <p:spPr>
          <a:xfrm>
            <a:off x="1778000" y="1409846"/>
            <a:ext cx="8420100" cy="1066801"/>
          </a:xfrm>
          <a:prstGeom prst="rect">
            <a:avLst/>
          </a:prstGeom>
        </p:spPr>
        <p:txBody>
          <a:bodyPr lIns="38100" tIns="38100" rIns="38100" bIns="38100">
            <a:noAutofit/>
          </a:bodyPr>
          <a:lstStyle>
            <a:lvl1pPr marL="406400" indent="-406400" algn="l">
              <a:spcBef>
                <a:spcPts val="7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Blessings from the Promise (5)</a:t>
            </a:r>
          </a:p>
        </p:txBody>
      </p:sp>
      <p:sp>
        <p:nvSpPr>
          <p:cNvPr id="94" name="Shape 94"/>
          <p:cNvSpPr/>
          <p:nvPr/>
        </p:nvSpPr>
        <p:spPr>
          <a:xfrm>
            <a:off x="2501900" y="7188200"/>
            <a:ext cx="6972300" cy="19869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MADE</a:t>
            </a:r>
          </a:p>
        </p:txBody>
      </p:sp>
      <p:sp>
        <p:nvSpPr>
          <p:cNvPr id="95" name="Shape 95"/>
          <p:cNvSpPr/>
          <p:nvPr/>
        </p:nvSpPr>
        <p:spPr>
          <a:xfrm>
            <a:off x="2204959" y="2860321"/>
            <a:ext cx="7360098" cy="371545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228600" indent="-228600">
              <a:spcBef>
                <a:spcPts val="3200"/>
              </a:spcBef>
              <a:buSzPct val="65000"/>
              <a:buFont typeface="Zapf Dingbats"/>
              <a:buChar char="✦"/>
              <a:defRPr sz="1800"/>
            </a:pPr>
            <a:r>
              <a:rPr sz="3400">
                <a:solidFill>
                  <a:srgbClr val="5C554F"/>
                </a:solidFill>
                <a:latin typeface="Times New Roman"/>
                <a:ea typeface="Times New Roman"/>
                <a:cs typeface="Times New Roman"/>
                <a:sym typeface="Times New Roman"/>
              </a:rPr>
              <a:t>“Having been justified by faith, we have ..... (5:1-11; 4:13,16)</a:t>
            </a:r>
            <a:endParaRPr sz="3400">
              <a:solidFill>
                <a:srgbClr val="5C554F"/>
              </a:solidFill>
              <a:latin typeface="Times New Roman"/>
              <a:ea typeface="Times New Roman"/>
              <a:cs typeface="Times New Roman"/>
              <a:sym typeface="Times New Roman"/>
            </a:endParaRPr>
          </a:p>
          <a:p>
            <a:pPr lvl="0" marL="228600" indent="-228600">
              <a:spcBef>
                <a:spcPts val="1200"/>
              </a:spcBef>
              <a:buSzPct val="65000"/>
              <a:buFont typeface="Zapf Dingbats"/>
              <a:buChar char="✦"/>
              <a:defRPr sz="1800"/>
            </a:pPr>
            <a:r>
              <a:rPr sz="3400">
                <a:solidFill>
                  <a:srgbClr val="5C554F"/>
                </a:solidFill>
                <a:latin typeface="Times New Roman"/>
                <a:ea typeface="Times New Roman"/>
                <a:cs typeface="Times New Roman"/>
                <a:sym typeface="Times New Roman"/>
              </a:rPr>
              <a:t>Jesus, 2nd Adam (5:12-21)</a:t>
            </a:r>
            <a:endParaRPr sz="3400">
              <a:solidFill>
                <a:srgbClr val="5C554F"/>
              </a:solidFill>
              <a:latin typeface="Times New Roman"/>
              <a:ea typeface="Times New Roman"/>
              <a:cs typeface="Times New Roman"/>
              <a:sym typeface="Times New Roman"/>
            </a:endParaRPr>
          </a:p>
          <a:p>
            <a:pPr lvl="0">
              <a:spcBef>
                <a:spcPts val="1000"/>
              </a:spcBef>
              <a:buFont typeface="Zapf Dingbats"/>
              <a:defRPr sz="1800"/>
            </a:pPr>
            <a:r>
              <a:rPr sz="3400">
                <a:latin typeface="Times New Roman"/>
                <a:ea typeface="Times New Roman"/>
                <a:cs typeface="Times New Roman"/>
                <a:sym typeface="Times New Roman"/>
              </a:rPr>
              <a:t>“Grace abounded all the more, ...so grace might reign through righteousness to eternal life through Jesus Christ our Lord.” (Romans 5:20-21).</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92"/>
                                        </p:tgtEl>
                                        <p:attrNameLst>
                                          <p:attrName>style.visibility</p:attrName>
                                        </p:attrNameLst>
                                      </p:cBhvr>
                                      <p:to>
                                        <p:strVal val="visible"/>
                                      </p:to>
                                    </p:set>
                                    <p:anim calcmode="lin" valueType="num">
                                      <p:cBhvr>
                                        <p:cTn id="7" dur="2250" fill="hold"/>
                                        <p:tgtEl>
                                          <p:spTgt spid="92"/>
                                        </p:tgtEl>
                                        <p:attrNameLst>
                                          <p:attrName>ppt_x</p:attrName>
                                        </p:attrNameLst>
                                      </p:cBhvr>
                                      <p:tavLst>
                                        <p:tav tm="0">
                                          <p:val>
                                            <p:strVal val="#ppt_x-#ppt_w/2"/>
                                          </p:val>
                                        </p:tav>
                                        <p:tav tm="100000">
                                          <p:val>
                                            <p:strVal val="#ppt_x"/>
                                          </p:val>
                                        </p:tav>
                                      </p:tavLst>
                                    </p:anim>
                                    <p:anim calcmode="lin" valueType="num">
                                      <p:cBhvr>
                                        <p:cTn id="8" dur="2250" fill="hold"/>
                                        <p:tgtEl>
                                          <p:spTgt spid="92"/>
                                        </p:tgtEl>
                                        <p:attrNameLst>
                                          <p:attrName>ppt_y</p:attrName>
                                        </p:attrNameLst>
                                      </p:cBhvr>
                                      <p:tavLst>
                                        <p:tav tm="0">
                                          <p:val>
                                            <p:strVal val="#ppt_y"/>
                                          </p:val>
                                        </p:tav>
                                        <p:tav tm="100000">
                                          <p:val>
                                            <p:strVal val="#ppt_y"/>
                                          </p:val>
                                        </p:tav>
                                      </p:tavLst>
                                    </p:anim>
                                    <p:anim calcmode="lin" valueType="num">
                                      <p:cBhvr>
                                        <p:cTn id="9" dur="2250" fill="hold"/>
                                        <p:tgtEl>
                                          <p:spTgt spid="92"/>
                                        </p:tgtEl>
                                        <p:attrNameLst>
                                          <p:attrName>ppt_w</p:attrName>
                                        </p:attrNameLst>
                                      </p:cBhvr>
                                      <p:tavLst>
                                        <p:tav tm="0">
                                          <p:val>
                                            <p:fltVal val="0"/>
                                          </p:val>
                                        </p:tav>
                                        <p:tav tm="100000">
                                          <p:val>
                                            <p:strVal val="#ppt_w"/>
                                          </p:val>
                                        </p:tav>
                                      </p:tavLst>
                                    </p:anim>
                                    <p:anim calcmode="lin" valueType="num">
                                      <p:cBhvr>
                                        <p:cTn id="10" dur="2250" fill="hold"/>
                                        <p:tgtEl>
                                          <p:spTgt spid="92"/>
                                        </p:tgtEl>
                                        <p:attrNameLst>
                                          <p:attrName>ppt_h</p:attrName>
                                        </p:attrNameLst>
                                      </p:cBhvr>
                                      <p:tavLst>
                                        <p:tav tm="0">
                                          <p:val>
                                            <p:strVal val="#ppt_h"/>
                                          </p:val>
                                        </p:tav>
                                        <p:tav tm="100000">
                                          <p:val>
                                            <p:strVal val="#ppt_h"/>
                                          </p:val>
                                        </p:tav>
                                      </p:tavLst>
                                    </p:anim>
                                  </p:childTnLst>
                                </p:cTn>
                              </p:par>
                            </p:childTnLst>
                          </p:cTn>
                        </p:par>
                        <p:par>
                          <p:cTn id="11" fill="hold">
                            <p:stCondLst>
                              <p:cond delay="2250"/>
                            </p:stCondLst>
                            <p:childTnLst>
                              <p:par>
                                <p:cTn id="12" nodeType="afterEffect" presetClass="entr" presetSubtype="6" presetID="18" grpId="2" fill="hold">
                                  <p:stCondLst>
                                    <p:cond delay="0"/>
                                  </p:stCondLst>
                                  <p:iterate type="el" backwards="0">
                                    <p:tmAbs val="0"/>
                                  </p:iterate>
                                  <p:childTnLst>
                                    <p:set>
                                      <p:cBhvr>
                                        <p:cTn id="13" fill="hold"/>
                                        <p:tgtEl>
                                          <p:spTgt spid="95">
                                            <p:bg/>
                                          </p:spTgt>
                                        </p:tgtEl>
                                        <p:attrNameLst>
                                          <p:attrName>style.visibility</p:attrName>
                                        </p:attrNameLst>
                                      </p:cBhvr>
                                      <p:to>
                                        <p:strVal val="visible"/>
                                      </p:to>
                                    </p:set>
                                    <p:animEffect filter="strips(downRight)" transition="in">
                                      <p:cBhvr>
                                        <p:cTn id="14" dur="1000"/>
                                        <p:tgtEl>
                                          <p:spTgt spid="95">
                                            <p:bg/>
                                          </p:spTgt>
                                        </p:tgtEl>
                                      </p:cBhvr>
                                    </p:animEffect>
                                  </p:childTnLst>
                                </p:cTn>
                              </p:par>
                              <p:par>
                                <p:cTn id="15" presetClass="entr" presetSubtype="6" presetID="18" grpId="2" fill="hold">
                                  <p:stCondLst>
                                    <p:cond delay="0"/>
                                  </p:stCondLst>
                                  <p:iterate type="el" backwards="0">
                                    <p:tmAbs val="0"/>
                                  </p:iterate>
                                  <p:childTnLst>
                                    <p:set>
                                      <p:cBhvr>
                                        <p:cTn id="16" fill="hold"/>
                                        <p:tgtEl>
                                          <p:spTgt spid="95">
                                            <p:txEl>
                                              <p:pRg st="0" end="0"/>
                                            </p:txEl>
                                          </p:spTgt>
                                        </p:tgtEl>
                                        <p:attrNameLst>
                                          <p:attrName>style.visibility</p:attrName>
                                        </p:attrNameLst>
                                      </p:cBhvr>
                                      <p:to>
                                        <p:strVal val="visible"/>
                                      </p:to>
                                    </p:set>
                                    <p:animEffect filter="strips(downRight)" transition="in">
                                      <p:cBhvr>
                                        <p:cTn id="17" dur="1000"/>
                                        <p:tgtEl>
                                          <p:spTgt spid="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6" presetID="18" grpId="2" fill="hold">
                                  <p:stCondLst>
                                    <p:cond delay="0"/>
                                  </p:stCondLst>
                                  <p:iterate type="el" backwards="0">
                                    <p:tmAbs val="0"/>
                                  </p:iterate>
                                  <p:childTnLst>
                                    <p:set>
                                      <p:cBhvr>
                                        <p:cTn id="21" fill="hold"/>
                                        <p:tgtEl>
                                          <p:spTgt spid="95">
                                            <p:txEl>
                                              <p:pRg st="1" end="1"/>
                                            </p:txEl>
                                          </p:spTgt>
                                        </p:tgtEl>
                                        <p:attrNameLst>
                                          <p:attrName>style.visibility</p:attrName>
                                        </p:attrNameLst>
                                      </p:cBhvr>
                                      <p:to>
                                        <p:strVal val="visible"/>
                                      </p:to>
                                    </p:set>
                                    <p:animEffect filter="strips(downRight)" transition="in">
                                      <p:cBhvr>
                                        <p:cTn id="22" dur="1000"/>
                                        <p:tgtEl>
                                          <p:spTgt spid="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6" presetID="18" grpId="2" fill="hold">
                                  <p:stCondLst>
                                    <p:cond delay="0"/>
                                  </p:stCondLst>
                                  <p:iterate type="el" backwards="0">
                                    <p:tmAbs val="0"/>
                                  </p:iterate>
                                  <p:childTnLst>
                                    <p:set>
                                      <p:cBhvr>
                                        <p:cTn id="26" fill="hold"/>
                                        <p:tgtEl>
                                          <p:spTgt spid="95">
                                            <p:txEl>
                                              <p:pRg st="2" end="2"/>
                                            </p:txEl>
                                          </p:spTgt>
                                        </p:tgtEl>
                                        <p:attrNameLst>
                                          <p:attrName>style.visibility</p:attrName>
                                        </p:attrNameLst>
                                      </p:cBhvr>
                                      <p:to>
                                        <p:strVal val="visible"/>
                                      </p:to>
                                    </p:set>
                                    <p:animEffect filter="strips(downRight)" transition="in">
                                      <p:cBhvr>
                                        <p:cTn id="27" dur="1000"/>
                                        <p:tgtEl>
                                          <p:spTgt spid="9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 grpId="1"/>
      <p:bldP build="p" bldLvl="5" animBg="1" rev="0" advAuto="0" spid="95"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8064499" y="6627467"/>
            <a:ext cx="4686301" cy="1562101"/>
          </a:xfrm>
          <a:prstGeom prst="rect">
            <a:avLst/>
          </a:prstGeom>
          <a:gradFill>
            <a:gsLst>
              <a:gs pos="0">
                <a:srgbClr val="FFCFB4">
                  <a:alpha val="96000"/>
                </a:srgbClr>
              </a:gs>
              <a:gs pos="88601">
                <a:srgbClr val="B8B5C2">
                  <a:alpha val="96000"/>
                </a:srgbClr>
              </a:gs>
              <a:gs pos="100000">
                <a:srgbClr val="719BD0">
                  <a:alpha val="96000"/>
                </a:srgbClr>
              </a:gs>
            </a:gsLst>
            <a:path>
              <a:fillToRect l="50000" t="50000" r="50000" b="50000"/>
            </a:path>
          </a:gradFill>
          <a:ln w="12700">
            <a:solidFill>
              <a:srgbClr val="5E5E5E">
                <a:alpha val="96000"/>
              </a:srgbClr>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98" name="Shape 98"/>
          <p:cNvSpPr/>
          <p:nvPr/>
        </p:nvSpPr>
        <p:spPr>
          <a:xfrm>
            <a:off x="8648935" y="61801"/>
            <a:ext cx="4774731" cy="526246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M</a:t>
            </a:r>
          </a:p>
        </p:txBody>
      </p:sp>
      <p:sp>
        <p:nvSpPr>
          <p:cNvPr id="99" name="Shape 99"/>
          <p:cNvSpPr/>
          <p:nvPr/>
        </p:nvSpPr>
        <p:spPr>
          <a:xfrm>
            <a:off x="5042608" y="114300"/>
            <a:ext cx="4063293" cy="526246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O</a:t>
            </a:r>
          </a:p>
        </p:txBody>
      </p:sp>
      <p:sp>
        <p:nvSpPr>
          <p:cNvPr id="100" name="Shape 100"/>
          <p:cNvSpPr/>
          <p:nvPr/>
        </p:nvSpPr>
        <p:spPr>
          <a:xfrm>
            <a:off x="1494806" y="159494"/>
            <a:ext cx="3816578" cy="526246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R</a:t>
            </a:r>
          </a:p>
        </p:txBody>
      </p:sp>
      <p:pic>
        <p:nvPicPr>
          <p:cNvPr id="101" name="droppedImage.pdf"/>
          <p:cNvPicPr/>
          <p:nvPr/>
        </p:nvPicPr>
        <p:blipFill>
          <a:blip r:embed="rId2">
            <a:extLst/>
          </a:blip>
          <a:stretch>
            <a:fillRect/>
          </a:stretch>
        </p:blipFill>
        <p:spPr>
          <a:xfrm>
            <a:off x="2780795" y="2123231"/>
            <a:ext cx="622301" cy="622301"/>
          </a:xfrm>
          <a:prstGeom prst="rect">
            <a:avLst/>
          </a:prstGeom>
          <a:ln w="12700">
            <a:miter lim="400000"/>
          </a:ln>
          <a:effectLst>
            <a:outerShdw sx="100000" sy="100000" kx="0" ky="0" algn="b" rotWithShape="0" blurRad="101600" dist="76200" dir="2700000">
              <a:srgbClr val="000000">
                <a:alpha val="75000"/>
              </a:srgbClr>
            </a:outerShdw>
          </a:effectLst>
        </p:spPr>
      </p:pic>
      <p:pic>
        <p:nvPicPr>
          <p:cNvPr id="102" name="droppedImage.pdf"/>
          <p:cNvPicPr/>
          <p:nvPr/>
        </p:nvPicPr>
        <p:blipFill>
          <a:blip r:embed="rId3">
            <a:extLst/>
          </a:blip>
          <a:stretch>
            <a:fillRect/>
          </a:stretch>
        </p:blipFill>
        <p:spPr>
          <a:xfrm>
            <a:off x="6247895" y="2485181"/>
            <a:ext cx="1051860" cy="279401"/>
          </a:xfrm>
          <a:prstGeom prst="rect">
            <a:avLst/>
          </a:prstGeom>
          <a:ln w="12700">
            <a:miter lim="400000"/>
          </a:ln>
          <a:effectLst>
            <a:outerShdw sx="100000" sy="100000" kx="0" ky="0" algn="b" rotWithShape="0" blurRad="101600" dist="76200" dir="2700000">
              <a:srgbClr val="000000">
                <a:alpha val="75000"/>
              </a:srgbClr>
            </a:outerShdw>
          </a:effectLst>
        </p:spPr>
      </p:pic>
      <p:pic>
        <p:nvPicPr>
          <p:cNvPr id="103" name="droppedImage.pdf"/>
          <p:cNvPicPr/>
          <p:nvPr/>
        </p:nvPicPr>
        <p:blipFill>
          <a:blip r:embed="rId4">
            <a:extLst/>
          </a:blip>
          <a:stretch>
            <a:fillRect/>
          </a:stretch>
        </p:blipFill>
        <p:spPr>
          <a:xfrm>
            <a:off x="10119154" y="2589513"/>
            <a:ext cx="971551" cy="38101"/>
          </a:xfrm>
          <a:prstGeom prst="rect">
            <a:avLst/>
          </a:prstGeom>
          <a:ln w="12700">
            <a:miter lim="400000"/>
          </a:ln>
          <a:effectLst>
            <a:outerShdw sx="100000" sy="100000" kx="0" ky="0" algn="b" rotWithShape="0" blurRad="101600" dist="76200" dir="2700000">
              <a:srgbClr val="000000">
                <a:alpha val="75000"/>
              </a:srgbClr>
            </a:outerShdw>
          </a:effectLst>
        </p:spPr>
      </p:pic>
      <p:sp>
        <p:nvSpPr>
          <p:cNvPr id="104" name="Shape 104"/>
          <p:cNvSpPr/>
          <p:nvPr/>
        </p:nvSpPr>
        <p:spPr>
          <a:xfrm>
            <a:off x="3428495" y="7735853"/>
            <a:ext cx="4533901" cy="9201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Obsolete</a:t>
            </a:r>
          </a:p>
        </p:txBody>
      </p:sp>
      <p:sp>
        <p:nvSpPr>
          <p:cNvPr id="105" name="Shape 105"/>
          <p:cNvSpPr/>
          <p:nvPr/>
        </p:nvSpPr>
        <p:spPr>
          <a:xfrm>
            <a:off x="1714499" y="5582694"/>
            <a:ext cx="10579101" cy="9201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2280"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2280" sz="6000">
                <a:solidFill>
                  <a:srgbClr val="31339F"/>
                </a:solidFill>
                <a:effectLst>
                  <a:outerShdw sx="100000" sy="100000" kx="0" ky="0" algn="b" rotWithShape="0" blurRad="101600" dist="76200" dir="2700000">
                    <a:srgbClr val="000000">
                      <a:alpha val="75000"/>
                    </a:srgbClr>
                  </a:outerShdw>
                </a:effectLst>
              </a:rPr>
              <a:t>RIGHTEOUSNESS</a:t>
            </a:r>
          </a:p>
        </p:txBody>
      </p:sp>
      <p:sp>
        <p:nvSpPr>
          <p:cNvPr id="106" name="Shape 106"/>
          <p:cNvSpPr/>
          <p:nvPr/>
        </p:nvSpPr>
        <p:spPr>
          <a:xfrm>
            <a:off x="1142495" y="6761254"/>
            <a:ext cx="4533901" cy="9201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Revealed</a:t>
            </a:r>
          </a:p>
        </p:txBody>
      </p:sp>
      <p:sp>
        <p:nvSpPr>
          <p:cNvPr id="107" name="Shape 107"/>
          <p:cNvSpPr/>
          <p:nvPr/>
        </p:nvSpPr>
        <p:spPr>
          <a:xfrm>
            <a:off x="5873749" y="8655982"/>
            <a:ext cx="4533901" cy="9201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Made</a:t>
            </a:r>
          </a:p>
        </p:txBody>
      </p:sp>
      <p:sp>
        <p:nvSpPr>
          <p:cNvPr id="108" name="Shape 108"/>
          <p:cNvSpPr/>
          <p:nvPr/>
        </p:nvSpPr>
        <p:spPr>
          <a:xfrm>
            <a:off x="8356599" y="6805267"/>
            <a:ext cx="1231901" cy="1206501"/>
          </a:xfrm>
          <a:prstGeom prst="rightArrow">
            <a:avLst>
              <a:gd name="adj1" fmla="val 42857"/>
              <a:gd name="adj2" fmla="val 41053"/>
            </a:avLst>
          </a:prstGeom>
          <a:blipFill>
            <a:blip r:embed="rId5"/>
          </a:blip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09" name="Shape 109"/>
          <p:cNvSpPr/>
          <p:nvPr/>
        </p:nvSpPr>
        <p:spPr>
          <a:xfrm>
            <a:off x="9067799" y="6948453"/>
            <a:ext cx="3937001" cy="920130"/>
          </a:xfrm>
          <a:prstGeom prst="rect">
            <a:avLst/>
          </a:prstGeom>
          <a:ln w="12700">
            <a:miter lim="400000"/>
          </a:ln>
          <a:effectLst>
            <a:outerShdw sx="100000" sy="100000" kx="0" ky="0" algn="b" rotWithShape="0" blurRad="101600" dist="76200" dir="2700000">
              <a:srgbClr val="FCFCFC">
                <a:alpha val="75000"/>
              </a:srgbClr>
            </a:outerShdw>
          </a:effectLst>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Blessing</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1" hangingPunct="0">
          <a:lnSpc>
            <a:spcPct val="100000"/>
          </a:lnSpc>
          <a:spcBef>
            <a:spcPts val="0"/>
          </a:spcBef>
          <a:spcAft>
            <a:spcPts val="0"/>
          </a:spcAft>
          <a:buClrTx/>
          <a:buSzTx/>
          <a:buFontTx/>
          <a:buNone/>
          <a:tabLst/>
          <a:defRPr b="0" baseline="0" cap="none" i="0" spc="0" strike="noStrike" sz="49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1" hangingPunct="0">
          <a:lnSpc>
            <a:spcPct val="100000"/>
          </a:lnSpc>
          <a:spcBef>
            <a:spcPts val="0"/>
          </a:spcBef>
          <a:spcAft>
            <a:spcPts val="0"/>
          </a:spcAft>
          <a:buClrTx/>
          <a:buSzTx/>
          <a:buFontTx/>
          <a:buNone/>
          <a:tabLst/>
          <a:defRPr b="0" baseline="0" cap="none" i="0" spc="0" strike="noStrike" sz="49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